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slideLayouts/slideLayout2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4156" r:id="rId2"/>
    <p:sldMasterId id="2147484165" r:id="rId3"/>
  </p:sldMasterIdLst>
  <p:notesMasterIdLst>
    <p:notesMasterId r:id="rId23"/>
  </p:notesMasterIdLst>
  <p:handoutMasterIdLst>
    <p:handoutMasterId r:id="rId24"/>
  </p:handoutMasterIdLst>
  <p:sldIdLst>
    <p:sldId id="348" r:id="rId4"/>
    <p:sldId id="421" r:id="rId5"/>
    <p:sldId id="422" r:id="rId6"/>
    <p:sldId id="423" r:id="rId7"/>
    <p:sldId id="424" r:id="rId8"/>
    <p:sldId id="425" r:id="rId9"/>
    <p:sldId id="426" r:id="rId10"/>
    <p:sldId id="427" r:id="rId11"/>
    <p:sldId id="428" r:id="rId12"/>
    <p:sldId id="429" r:id="rId13"/>
    <p:sldId id="430" r:id="rId14"/>
    <p:sldId id="431" r:id="rId15"/>
    <p:sldId id="432" r:id="rId16"/>
    <p:sldId id="433" r:id="rId17"/>
    <p:sldId id="434" r:id="rId18"/>
    <p:sldId id="435" r:id="rId19"/>
    <p:sldId id="436" r:id="rId20"/>
    <p:sldId id="437" r:id="rId21"/>
    <p:sldId id="419" r:id="rId22"/>
  </p:sldIdLst>
  <p:sldSz cx="9144000" cy="6858000" type="screen4x3"/>
  <p:notesSz cx="6797675" cy="9926638"/>
  <p:custDataLst>
    <p:tags r:id="rId25"/>
  </p:custDataLst>
  <p:defaultTextStyle>
    <a:defPPr>
      <a:defRPr lang="it-IT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300">
          <p15:clr>
            <a:srgbClr val="A4A3A4"/>
          </p15:clr>
        </p15:guide>
        <p15:guide id="2" pos="15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005172"/>
    <a:srgbClr val="468EC8"/>
    <a:srgbClr val="CC0000"/>
    <a:srgbClr val="6666FF"/>
    <a:srgbClr val="0066FF"/>
    <a:srgbClr val="B9CDE5"/>
    <a:srgbClr val="00B0F0"/>
    <a:srgbClr val="0070C0"/>
    <a:srgbClr val="3B59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9048" autoAdjust="0"/>
  </p:normalViewPr>
  <p:slideViewPr>
    <p:cSldViewPr>
      <p:cViewPr varScale="1">
        <p:scale>
          <a:sx n="65" d="100"/>
          <a:sy n="65" d="100"/>
        </p:scale>
        <p:origin x="-1536" y="-198"/>
      </p:cViewPr>
      <p:guideLst>
        <p:guide orient="horz" pos="300"/>
        <p:guide pos="158"/>
      </p:guideLst>
    </p:cSldViewPr>
  </p:slideViewPr>
  <p:notesTextViewPr>
    <p:cViewPr>
      <p:scale>
        <a:sx n="75" d="100"/>
        <a:sy n="7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tags" Target="tags/tag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46400" cy="496809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sz="quarter" idx="1"/>
          </p:nvPr>
        </p:nvSpPr>
        <p:spPr>
          <a:xfrm>
            <a:off x="3849688" y="1"/>
            <a:ext cx="2946400" cy="496809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fld id="{73AD4E36-5679-4C47-A3EC-FD22F0113E53}" type="datetimeFigureOut">
              <a:rPr lang="it-IT"/>
              <a:pPr>
                <a:defRPr/>
              </a:pPr>
              <a:t>22/01/2020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2"/>
          </p:nvPr>
        </p:nvSpPr>
        <p:spPr>
          <a:xfrm>
            <a:off x="0" y="9428242"/>
            <a:ext cx="2946400" cy="496809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3"/>
          </p:nvPr>
        </p:nvSpPr>
        <p:spPr>
          <a:xfrm>
            <a:off x="3849688" y="9428242"/>
            <a:ext cx="2946400" cy="496809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r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fld id="{2855A382-3EAF-46F6-B35C-376A7910DA80}" type="slidenum">
              <a:rPr lang="it-IT"/>
              <a:pPr>
                <a:defRPr/>
              </a:pPr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4046678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46400" cy="496809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49688" y="1"/>
            <a:ext cx="2946400" cy="496809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925A3D0B-C2ED-4955-AA6D-4C396DA7AB6C}" type="datetimeFigureOut">
              <a:rPr lang="it-IT"/>
              <a:pPr>
                <a:defRPr/>
              </a:pPr>
              <a:t>22/01/2020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pPr lvl="0"/>
            <a:endParaRPr lang="it-IT" noProof="0" smtClean="0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79452" y="4715713"/>
            <a:ext cx="5438775" cy="4466511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it-IT" noProof="0" smtClean="0"/>
              <a:t>Fare clic per modificare stili del testo dello schema</a:t>
            </a:r>
          </a:p>
          <a:p>
            <a:pPr lvl="1"/>
            <a:r>
              <a:rPr lang="it-IT" noProof="0" smtClean="0"/>
              <a:t>Secondo livello</a:t>
            </a:r>
          </a:p>
          <a:p>
            <a:pPr lvl="2"/>
            <a:r>
              <a:rPr lang="it-IT" noProof="0" smtClean="0"/>
              <a:t>Terzo livello</a:t>
            </a:r>
          </a:p>
          <a:p>
            <a:pPr lvl="3"/>
            <a:r>
              <a:rPr lang="it-IT" noProof="0" smtClean="0"/>
              <a:t>Quarto livello</a:t>
            </a:r>
          </a:p>
          <a:p>
            <a:pPr lvl="4"/>
            <a:r>
              <a:rPr lang="it-IT" noProof="0" smtClean="0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9428242"/>
            <a:ext cx="2946400" cy="496809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49688" y="9428242"/>
            <a:ext cx="2946400" cy="496809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E0AE558E-CA17-493B-BB19-F2039B4678A0}" type="slidenum">
              <a:rPr lang="it-IT"/>
              <a:pPr>
                <a:defRPr/>
              </a:pPr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1799599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AE558E-CA17-493B-BB19-F2039B4678A0}" type="slidenum">
              <a:rPr lang="it-IT" smtClean="0"/>
              <a:pPr>
                <a:defRPr/>
              </a:pPr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840375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634528" algn="l"/>
                <a:tab pos="1269055" algn="l"/>
                <a:tab pos="1903583" algn="l"/>
                <a:tab pos="2538110" algn="l"/>
              </a:tabLst>
              <a:defRPr>
                <a:solidFill>
                  <a:schemeClr val="tx1"/>
                </a:solidFill>
                <a:latin typeface="Arial" charset="0"/>
                <a:ea typeface="Microsoft YaHei" pitchFamily="34" charset="-122"/>
              </a:defRPr>
            </a:lvl1pPr>
            <a:lvl2pPr eaLnBrk="0">
              <a:tabLst>
                <a:tab pos="634528" algn="l"/>
                <a:tab pos="1269055" algn="l"/>
                <a:tab pos="1903583" algn="l"/>
                <a:tab pos="2538110" algn="l"/>
              </a:tabLst>
              <a:defRPr>
                <a:solidFill>
                  <a:schemeClr val="tx1"/>
                </a:solidFill>
                <a:latin typeface="Arial" charset="0"/>
                <a:ea typeface="Microsoft YaHei" pitchFamily="34" charset="-122"/>
              </a:defRPr>
            </a:lvl2pPr>
            <a:lvl3pPr eaLnBrk="0">
              <a:tabLst>
                <a:tab pos="634528" algn="l"/>
                <a:tab pos="1269055" algn="l"/>
                <a:tab pos="1903583" algn="l"/>
                <a:tab pos="2538110" algn="l"/>
              </a:tabLst>
              <a:defRPr>
                <a:solidFill>
                  <a:schemeClr val="tx1"/>
                </a:solidFill>
                <a:latin typeface="Arial" charset="0"/>
                <a:ea typeface="Microsoft YaHei" pitchFamily="34" charset="-122"/>
              </a:defRPr>
            </a:lvl3pPr>
            <a:lvl4pPr eaLnBrk="0">
              <a:tabLst>
                <a:tab pos="634528" algn="l"/>
                <a:tab pos="1269055" algn="l"/>
                <a:tab pos="1903583" algn="l"/>
                <a:tab pos="2538110" algn="l"/>
              </a:tabLst>
              <a:defRPr>
                <a:solidFill>
                  <a:schemeClr val="tx1"/>
                </a:solidFill>
                <a:latin typeface="Arial" charset="0"/>
                <a:ea typeface="Microsoft YaHei" pitchFamily="34" charset="-122"/>
              </a:defRPr>
            </a:lvl4pPr>
            <a:lvl5pPr eaLnBrk="0">
              <a:tabLst>
                <a:tab pos="634528" algn="l"/>
                <a:tab pos="1269055" algn="l"/>
                <a:tab pos="1903583" algn="l"/>
                <a:tab pos="2538110" algn="l"/>
              </a:tabLst>
              <a:defRPr>
                <a:solidFill>
                  <a:schemeClr val="tx1"/>
                </a:solidFill>
                <a:latin typeface="Arial" charset="0"/>
                <a:ea typeface="Microsoft YaHei" pitchFamily="34" charset="-122"/>
              </a:defRPr>
            </a:lvl5pPr>
            <a:lvl6pPr marL="2321227" indent="-211021" defTabSz="41471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34528" algn="l"/>
                <a:tab pos="1269055" algn="l"/>
                <a:tab pos="1903583" algn="l"/>
                <a:tab pos="2538110" algn="l"/>
              </a:tabLst>
              <a:defRPr>
                <a:solidFill>
                  <a:schemeClr val="tx1"/>
                </a:solidFill>
                <a:latin typeface="Arial" charset="0"/>
                <a:ea typeface="Microsoft YaHei" pitchFamily="34" charset="-122"/>
              </a:defRPr>
            </a:lvl6pPr>
            <a:lvl7pPr marL="2743269" indent="-211021" defTabSz="41471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34528" algn="l"/>
                <a:tab pos="1269055" algn="l"/>
                <a:tab pos="1903583" algn="l"/>
                <a:tab pos="2538110" algn="l"/>
              </a:tabLst>
              <a:defRPr>
                <a:solidFill>
                  <a:schemeClr val="tx1"/>
                </a:solidFill>
                <a:latin typeface="Arial" charset="0"/>
                <a:ea typeface="Microsoft YaHei" pitchFamily="34" charset="-122"/>
              </a:defRPr>
            </a:lvl7pPr>
            <a:lvl8pPr marL="3165310" indent="-211021" defTabSz="41471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34528" algn="l"/>
                <a:tab pos="1269055" algn="l"/>
                <a:tab pos="1903583" algn="l"/>
                <a:tab pos="2538110" algn="l"/>
              </a:tabLst>
              <a:defRPr>
                <a:solidFill>
                  <a:schemeClr val="tx1"/>
                </a:solidFill>
                <a:latin typeface="Arial" charset="0"/>
                <a:ea typeface="Microsoft YaHei" pitchFamily="34" charset="-122"/>
              </a:defRPr>
            </a:lvl8pPr>
            <a:lvl9pPr marL="3587351" indent="-211021" defTabSz="41471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34528" algn="l"/>
                <a:tab pos="1269055" algn="l"/>
                <a:tab pos="1903583" algn="l"/>
                <a:tab pos="2538110" algn="l"/>
              </a:tabLst>
              <a:defRPr>
                <a:solidFill>
                  <a:schemeClr val="tx1"/>
                </a:solidFill>
                <a:latin typeface="Arial" charset="0"/>
                <a:ea typeface="Microsoft YaHei" pitchFamily="34" charset="-122"/>
              </a:defRPr>
            </a:lvl9pPr>
          </a:lstStyle>
          <a:p>
            <a:pPr eaLnBrk="1">
              <a:buFont typeface="Times New Roman" pitchFamily="18" charset="0"/>
              <a:buNone/>
            </a:pPr>
            <a:fld id="{A63B98CE-B742-4D08-9667-4A96826D8D12}" type="slidenum">
              <a:rPr lang="en-GB" altLang="it-IT" smtClean="0">
                <a:solidFill>
                  <a:srgbClr val="000000"/>
                </a:solidFill>
                <a:latin typeface="Times New Roman" pitchFamily="18" charset="0"/>
              </a:rPr>
              <a:pPr eaLnBrk="1">
                <a:buFont typeface="Times New Roman" pitchFamily="18" charset="0"/>
                <a:buNone/>
              </a:pPr>
              <a:t>10</a:t>
            </a:fld>
            <a:endParaRPr lang="en-GB" altLang="it-IT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9219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9163" y="754063"/>
            <a:ext cx="4959350" cy="37211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22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79464" y="4714653"/>
            <a:ext cx="5438748" cy="4468295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 altLang="it-IT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7767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634528" algn="l"/>
                <a:tab pos="1269055" algn="l"/>
                <a:tab pos="1903583" algn="l"/>
                <a:tab pos="2538110" algn="l"/>
              </a:tabLst>
              <a:defRPr>
                <a:solidFill>
                  <a:schemeClr val="tx1"/>
                </a:solidFill>
                <a:latin typeface="Arial" charset="0"/>
                <a:ea typeface="Microsoft YaHei" pitchFamily="34" charset="-122"/>
              </a:defRPr>
            </a:lvl1pPr>
            <a:lvl2pPr eaLnBrk="0">
              <a:tabLst>
                <a:tab pos="634528" algn="l"/>
                <a:tab pos="1269055" algn="l"/>
                <a:tab pos="1903583" algn="l"/>
                <a:tab pos="2538110" algn="l"/>
              </a:tabLst>
              <a:defRPr>
                <a:solidFill>
                  <a:schemeClr val="tx1"/>
                </a:solidFill>
                <a:latin typeface="Arial" charset="0"/>
                <a:ea typeface="Microsoft YaHei" pitchFamily="34" charset="-122"/>
              </a:defRPr>
            </a:lvl2pPr>
            <a:lvl3pPr eaLnBrk="0">
              <a:tabLst>
                <a:tab pos="634528" algn="l"/>
                <a:tab pos="1269055" algn="l"/>
                <a:tab pos="1903583" algn="l"/>
                <a:tab pos="2538110" algn="l"/>
              </a:tabLst>
              <a:defRPr>
                <a:solidFill>
                  <a:schemeClr val="tx1"/>
                </a:solidFill>
                <a:latin typeface="Arial" charset="0"/>
                <a:ea typeface="Microsoft YaHei" pitchFamily="34" charset="-122"/>
              </a:defRPr>
            </a:lvl3pPr>
            <a:lvl4pPr eaLnBrk="0">
              <a:tabLst>
                <a:tab pos="634528" algn="l"/>
                <a:tab pos="1269055" algn="l"/>
                <a:tab pos="1903583" algn="l"/>
                <a:tab pos="2538110" algn="l"/>
              </a:tabLst>
              <a:defRPr>
                <a:solidFill>
                  <a:schemeClr val="tx1"/>
                </a:solidFill>
                <a:latin typeface="Arial" charset="0"/>
                <a:ea typeface="Microsoft YaHei" pitchFamily="34" charset="-122"/>
              </a:defRPr>
            </a:lvl4pPr>
            <a:lvl5pPr eaLnBrk="0">
              <a:tabLst>
                <a:tab pos="634528" algn="l"/>
                <a:tab pos="1269055" algn="l"/>
                <a:tab pos="1903583" algn="l"/>
                <a:tab pos="2538110" algn="l"/>
              </a:tabLst>
              <a:defRPr>
                <a:solidFill>
                  <a:schemeClr val="tx1"/>
                </a:solidFill>
                <a:latin typeface="Arial" charset="0"/>
                <a:ea typeface="Microsoft YaHei" pitchFamily="34" charset="-122"/>
              </a:defRPr>
            </a:lvl5pPr>
            <a:lvl6pPr marL="2321227" indent="-211021" defTabSz="41471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34528" algn="l"/>
                <a:tab pos="1269055" algn="l"/>
                <a:tab pos="1903583" algn="l"/>
                <a:tab pos="2538110" algn="l"/>
              </a:tabLst>
              <a:defRPr>
                <a:solidFill>
                  <a:schemeClr val="tx1"/>
                </a:solidFill>
                <a:latin typeface="Arial" charset="0"/>
                <a:ea typeface="Microsoft YaHei" pitchFamily="34" charset="-122"/>
              </a:defRPr>
            </a:lvl6pPr>
            <a:lvl7pPr marL="2743269" indent="-211021" defTabSz="41471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34528" algn="l"/>
                <a:tab pos="1269055" algn="l"/>
                <a:tab pos="1903583" algn="l"/>
                <a:tab pos="2538110" algn="l"/>
              </a:tabLst>
              <a:defRPr>
                <a:solidFill>
                  <a:schemeClr val="tx1"/>
                </a:solidFill>
                <a:latin typeface="Arial" charset="0"/>
                <a:ea typeface="Microsoft YaHei" pitchFamily="34" charset="-122"/>
              </a:defRPr>
            </a:lvl7pPr>
            <a:lvl8pPr marL="3165310" indent="-211021" defTabSz="41471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34528" algn="l"/>
                <a:tab pos="1269055" algn="l"/>
                <a:tab pos="1903583" algn="l"/>
                <a:tab pos="2538110" algn="l"/>
              </a:tabLst>
              <a:defRPr>
                <a:solidFill>
                  <a:schemeClr val="tx1"/>
                </a:solidFill>
                <a:latin typeface="Arial" charset="0"/>
                <a:ea typeface="Microsoft YaHei" pitchFamily="34" charset="-122"/>
              </a:defRPr>
            </a:lvl8pPr>
            <a:lvl9pPr marL="3587351" indent="-211021" defTabSz="41471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34528" algn="l"/>
                <a:tab pos="1269055" algn="l"/>
                <a:tab pos="1903583" algn="l"/>
                <a:tab pos="2538110" algn="l"/>
              </a:tabLst>
              <a:defRPr>
                <a:solidFill>
                  <a:schemeClr val="tx1"/>
                </a:solidFill>
                <a:latin typeface="Arial" charset="0"/>
                <a:ea typeface="Microsoft YaHei" pitchFamily="34" charset="-122"/>
              </a:defRPr>
            </a:lvl9pPr>
          </a:lstStyle>
          <a:p>
            <a:pPr eaLnBrk="1">
              <a:buFont typeface="Times New Roman" pitchFamily="18" charset="0"/>
              <a:buNone/>
            </a:pPr>
            <a:fld id="{A63B98CE-B742-4D08-9667-4A96826D8D12}" type="slidenum">
              <a:rPr lang="en-GB" altLang="it-IT" smtClean="0">
                <a:solidFill>
                  <a:srgbClr val="000000"/>
                </a:solidFill>
                <a:latin typeface="Times New Roman" pitchFamily="18" charset="0"/>
              </a:rPr>
              <a:pPr eaLnBrk="1">
                <a:buFont typeface="Times New Roman" pitchFamily="18" charset="0"/>
                <a:buNone/>
              </a:pPr>
              <a:t>11</a:t>
            </a:fld>
            <a:endParaRPr lang="en-GB" altLang="it-IT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9219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9163" y="754063"/>
            <a:ext cx="4959350" cy="37211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22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79464" y="4714653"/>
            <a:ext cx="5438748" cy="4468295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 altLang="it-IT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86472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634528" algn="l"/>
                <a:tab pos="1269055" algn="l"/>
                <a:tab pos="1903583" algn="l"/>
                <a:tab pos="2538110" algn="l"/>
              </a:tabLst>
              <a:defRPr>
                <a:solidFill>
                  <a:schemeClr val="tx1"/>
                </a:solidFill>
                <a:latin typeface="Arial" charset="0"/>
                <a:ea typeface="Microsoft YaHei" pitchFamily="34" charset="-122"/>
              </a:defRPr>
            </a:lvl1pPr>
            <a:lvl2pPr eaLnBrk="0">
              <a:tabLst>
                <a:tab pos="634528" algn="l"/>
                <a:tab pos="1269055" algn="l"/>
                <a:tab pos="1903583" algn="l"/>
                <a:tab pos="2538110" algn="l"/>
              </a:tabLst>
              <a:defRPr>
                <a:solidFill>
                  <a:schemeClr val="tx1"/>
                </a:solidFill>
                <a:latin typeface="Arial" charset="0"/>
                <a:ea typeface="Microsoft YaHei" pitchFamily="34" charset="-122"/>
              </a:defRPr>
            </a:lvl2pPr>
            <a:lvl3pPr eaLnBrk="0">
              <a:tabLst>
                <a:tab pos="634528" algn="l"/>
                <a:tab pos="1269055" algn="l"/>
                <a:tab pos="1903583" algn="l"/>
                <a:tab pos="2538110" algn="l"/>
              </a:tabLst>
              <a:defRPr>
                <a:solidFill>
                  <a:schemeClr val="tx1"/>
                </a:solidFill>
                <a:latin typeface="Arial" charset="0"/>
                <a:ea typeface="Microsoft YaHei" pitchFamily="34" charset="-122"/>
              </a:defRPr>
            </a:lvl3pPr>
            <a:lvl4pPr eaLnBrk="0">
              <a:tabLst>
                <a:tab pos="634528" algn="l"/>
                <a:tab pos="1269055" algn="l"/>
                <a:tab pos="1903583" algn="l"/>
                <a:tab pos="2538110" algn="l"/>
              </a:tabLst>
              <a:defRPr>
                <a:solidFill>
                  <a:schemeClr val="tx1"/>
                </a:solidFill>
                <a:latin typeface="Arial" charset="0"/>
                <a:ea typeface="Microsoft YaHei" pitchFamily="34" charset="-122"/>
              </a:defRPr>
            </a:lvl4pPr>
            <a:lvl5pPr eaLnBrk="0">
              <a:tabLst>
                <a:tab pos="634528" algn="l"/>
                <a:tab pos="1269055" algn="l"/>
                <a:tab pos="1903583" algn="l"/>
                <a:tab pos="2538110" algn="l"/>
              </a:tabLst>
              <a:defRPr>
                <a:solidFill>
                  <a:schemeClr val="tx1"/>
                </a:solidFill>
                <a:latin typeface="Arial" charset="0"/>
                <a:ea typeface="Microsoft YaHei" pitchFamily="34" charset="-122"/>
              </a:defRPr>
            </a:lvl5pPr>
            <a:lvl6pPr marL="2321227" indent="-211021" defTabSz="41471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34528" algn="l"/>
                <a:tab pos="1269055" algn="l"/>
                <a:tab pos="1903583" algn="l"/>
                <a:tab pos="2538110" algn="l"/>
              </a:tabLst>
              <a:defRPr>
                <a:solidFill>
                  <a:schemeClr val="tx1"/>
                </a:solidFill>
                <a:latin typeface="Arial" charset="0"/>
                <a:ea typeface="Microsoft YaHei" pitchFamily="34" charset="-122"/>
              </a:defRPr>
            </a:lvl6pPr>
            <a:lvl7pPr marL="2743269" indent="-211021" defTabSz="41471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34528" algn="l"/>
                <a:tab pos="1269055" algn="l"/>
                <a:tab pos="1903583" algn="l"/>
                <a:tab pos="2538110" algn="l"/>
              </a:tabLst>
              <a:defRPr>
                <a:solidFill>
                  <a:schemeClr val="tx1"/>
                </a:solidFill>
                <a:latin typeface="Arial" charset="0"/>
                <a:ea typeface="Microsoft YaHei" pitchFamily="34" charset="-122"/>
              </a:defRPr>
            </a:lvl7pPr>
            <a:lvl8pPr marL="3165310" indent="-211021" defTabSz="41471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34528" algn="l"/>
                <a:tab pos="1269055" algn="l"/>
                <a:tab pos="1903583" algn="l"/>
                <a:tab pos="2538110" algn="l"/>
              </a:tabLst>
              <a:defRPr>
                <a:solidFill>
                  <a:schemeClr val="tx1"/>
                </a:solidFill>
                <a:latin typeface="Arial" charset="0"/>
                <a:ea typeface="Microsoft YaHei" pitchFamily="34" charset="-122"/>
              </a:defRPr>
            </a:lvl8pPr>
            <a:lvl9pPr marL="3587351" indent="-211021" defTabSz="41471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34528" algn="l"/>
                <a:tab pos="1269055" algn="l"/>
                <a:tab pos="1903583" algn="l"/>
                <a:tab pos="2538110" algn="l"/>
              </a:tabLst>
              <a:defRPr>
                <a:solidFill>
                  <a:schemeClr val="tx1"/>
                </a:solidFill>
                <a:latin typeface="Arial" charset="0"/>
                <a:ea typeface="Microsoft YaHei" pitchFamily="34" charset="-122"/>
              </a:defRPr>
            </a:lvl9pPr>
          </a:lstStyle>
          <a:p>
            <a:pPr eaLnBrk="1">
              <a:buFont typeface="Times New Roman" pitchFamily="18" charset="0"/>
              <a:buNone/>
            </a:pPr>
            <a:fld id="{A63B98CE-B742-4D08-9667-4A96826D8D12}" type="slidenum">
              <a:rPr lang="en-GB" altLang="it-IT" smtClean="0">
                <a:solidFill>
                  <a:srgbClr val="000000"/>
                </a:solidFill>
                <a:latin typeface="Times New Roman" pitchFamily="18" charset="0"/>
              </a:rPr>
              <a:pPr eaLnBrk="1">
                <a:buFont typeface="Times New Roman" pitchFamily="18" charset="0"/>
                <a:buNone/>
              </a:pPr>
              <a:t>12</a:t>
            </a:fld>
            <a:endParaRPr lang="en-GB" altLang="it-IT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9219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9163" y="754063"/>
            <a:ext cx="4959350" cy="37211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22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79464" y="4714653"/>
            <a:ext cx="5438748" cy="4468295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 altLang="it-IT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58691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634528" algn="l"/>
                <a:tab pos="1269055" algn="l"/>
                <a:tab pos="1903583" algn="l"/>
                <a:tab pos="2538110" algn="l"/>
              </a:tabLst>
              <a:defRPr>
                <a:solidFill>
                  <a:schemeClr val="tx1"/>
                </a:solidFill>
                <a:latin typeface="Arial" charset="0"/>
                <a:ea typeface="Microsoft YaHei" pitchFamily="34" charset="-122"/>
              </a:defRPr>
            </a:lvl1pPr>
            <a:lvl2pPr eaLnBrk="0">
              <a:tabLst>
                <a:tab pos="634528" algn="l"/>
                <a:tab pos="1269055" algn="l"/>
                <a:tab pos="1903583" algn="l"/>
                <a:tab pos="2538110" algn="l"/>
              </a:tabLst>
              <a:defRPr>
                <a:solidFill>
                  <a:schemeClr val="tx1"/>
                </a:solidFill>
                <a:latin typeface="Arial" charset="0"/>
                <a:ea typeface="Microsoft YaHei" pitchFamily="34" charset="-122"/>
              </a:defRPr>
            </a:lvl2pPr>
            <a:lvl3pPr eaLnBrk="0">
              <a:tabLst>
                <a:tab pos="634528" algn="l"/>
                <a:tab pos="1269055" algn="l"/>
                <a:tab pos="1903583" algn="l"/>
                <a:tab pos="2538110" algn="l"/>
              </a:tabLst>
              <a:defRPr>
                <a:solidFill>
                  <a:schemeClr val="tx1"/>
                </a:solidFill>
                <a:latin typeface="Arial" charset="0"/>
                <a:ea typeface="Microsoft YaHei" pitchFamily="34" charset="-122"/>
              </a:defRPr>
            </a:lvl3pPr>
            <a:lvl4pPr eaLnBrk="0">
              <a:tabLst>
                <a:tab pos="634528" algn="l"/>
                <a:tab pos="1269055" algn="l"/>
                <a:tab pos="1903583" algn="l"/>
                <a:tab pos="2538110" algn="l"/>
              </a:tabLst>
              <a:defRPr>
                <a:solidFill>
                  <a:schemeClr val="tx1"/>
                </a:solidFill>
                <a:latin typeface="Arial" charset="0"/>
                <a:ea typeface="Microsoft YaHei" pitchFamily="34" charset="-122"/>
              </a:defRPr>
            </a:lvl4pPr>
            <a:lvl5pPr eaLnBrk="0">
              <a:tabLst>
                <a:tab pos="634528" algn="l"/>
                <a:tab pos="1269055" algn="l"/>
                <a:tab pos="1903583" algn="l"/>
                <a:tab pos="2538110" algn="l"/>
              </a:tabLst>
              <a:defRPr>
                <a:solidFill>
                  <a:schemeClr val="tx1"/>
                </a:solidFill>
                <a:latin typeface="Arial" charset="0"/>
                <a:ea typeface="Microsoft YaHei" pitchFamily="34" charset="-122"/>
              </a:defRPr>
            </a:lvl5pPr>
            <a:lvl6pPr marL="2321227" indent="-211021" defTabSz="41471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34528" algn="l"/>
                <a:tab pos="1269055" algn="l"/>
                <a:tab pos="1903583" algn="l"/>
                <a:tab pos="2538110" algn="l"/>
              </a:tabLst>
              <a:defRPr>
                <a:solidFill>
                  <a:schemeClr val="tx1"/>
                </a:solidFill>
                <a:latin typeface="Arial" charset="0"/>
                <a:ea typeface="Microsoft YaHei" pitchFamily="34" charset="-122"/>
              </a:defRPr>
            </a:lvl6pPr>
            <a:lvl7pPr marL="2743269" indent="-211021" defTabSz="41471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34528" algn="l"/>
                <a:tab pos="1269055" algn="l"/>
                <a:tab pos="1903583" algn="l"/>
                <a:tab pos="2538110" algn="l"/>
              </a:tabLst>
              <a:defRPr>
                <a:solidFill>
                  <a:schemeClr val="tx1"/>
                </a:solidFill>
                <a:latin typeface="Arial" charset="0"/>
                <a:ea typeface="Microsoft YaHei" pitchFamily="34" charset="-122"/>
              </a:defRPr>
            </a:lvl7pPr>
            <a:lvl8pPr marL="3165310" indent="-211021" defTabSz="41471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34528" algn="l"/>
                <a:tab pos="1269055" algn="l"/>
                <a:tab pos="1903583" algn="l"/>
                <a:tab pos="2538110" algn="l"/>
              </a:tabLst>
              <a:defRPr>
                <a:solidFill>
                  <a:schemeClr val="tx1"/>
                </a:solidFill>
                <a:latin typeface="Arial" charset="0"/>
                <a:ea typeface="Microsoft YaHei" pitchFamily="34" charset="-122"/>
              </a:defRPr>
            </a:lvl8pPr>
            <a:lvl9pPr marL="3587351" indent="-211021" defTabSz="41471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34528" algn="l"/>
                <a:tab pos="1269055" algn="l"/>
                <a:tab pos="1903583" algn="l"/>
                <a:tab pos="2538110" algn="l"/>
              </a:tabLst>
              <a:defRPr>
                <a:solidFill>
                  <a:schemeClr val="tx1"/>
                </a:solidFill>
                <a:latin typeface="Arial" charset="0"/>
                <a:ea typeface="Microsoft YaHei" pitchFamily="34" charset="-122"/>
              </a:defRPr>
            </a:lvl9pPr>
          </a:lstStyle>
          <a:p>
            <a:pPr eaLnBrk="1">
              <a:buFont typeface="Times New Roman" pitchFamily="18" charset="0"/>
              <a:buNone/>
            </a:pPr>
            <a:fld id="{A63B98CE-B742-4D08-9667-4A96826D8D12}" type="slidenum">
              <a:rPr lang="en-GB" altLang="it-IT" smtClean="0">
                <a:solidFill>
                  <a:srgbClr val="000000"/>
                </a:solidFill>
                <a:latin typeface="Times New Roman" pitchFamily="18" charset="0"/>
              </a:rPr>
              <a:pPr eaLnBrk="1">
                <a:buFont typeface="Times New Roman" pitchFamily="18" charset="0"/>
                <a:buNone/>
              </a:pPr>
              <a:t>13</a:t>
            </a:fld>
            <a:endParaRPr lang="en-GB" altLang="it-IT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9219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9163" y="754063"/>
            <a:ext cx="4959350" cy="37211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22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79464" y="4714653"/>
            <a:ext cx="5438748" cy="4468295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 altLang="it-IT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71254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634528" algn="l"/>
                <a:tab pos="1269055" algn="l"/>
                <a:tab pos="1903583" algn="l"/>
                <a:tab pos="2538110" algn="l"/>
              </a:tabLst>
              <a:defRPr>
                <a:solidFill>
                  <a:schemeClr val="tx1"/>
                </a:solidFill>
                <a:latin typeface="Arial" charset="0"/>
                <a:ea typeface="Microsoft YaHei" pitchFamily="34" charset="-122"/>
              </a:defRPr>
            </a:lvl1pPr>
            <a:lvl2pPr eaLnBrk="0">
              <a:tabLst>
                <a:tab pos="634528" algn="l"/>
                <a:tab pos="1269055" algn="l"/>
                <a:tab pos="1903583" algn="l"/>
                <a:tab pos="2538110" algn="l"/>
              </a:tabLst>
              <a:defRPr>
                <a:solidFill>
                  <a:schemeClr val="tx1"/>
                </a:solidFill>
                <a:latin typeface="Arial" charset="0"/>
                <a:ea typeface="Microsoft YaHei" pitchFamily="34" charset="-122"/>
              </a:defRPr>
            </a:lvl2pPr>
            <a:lvl3pPr eaLnBrk="0">
              <a:tabLst>
                <a:tab pos="634528" algn="l"/>
                <a:tab pos="1269055" algn="l"/>
                <a:tab pos="1903583" algn="l"/>
                <a:tab pos="2538110" algn="l"/>
              </a:tabLst>
              <a:defRPr>
                <a:solidFill>
                  <a:schemeClr val="tx1"/>
                </a:solidFill>
                <a:latin typeface="Arial" charset="0"/>
                <a:ea typeface="Microsoft YaHei" pitchFamily="34" charset="-122"/>
              </a:defRPr>
            </a:lvl3pPr>
            <a:lvl4pPr eaLnBrk="0">
              <a:tabLst>
                <a:tab pos="634528" algn="l"/>
                <a:tab pos="1269055" algn="l"/>
                <a:tab pos="1903583" algn="l"/>
                <a:tab pos="2538110" algn="l"/>
              </a:tabLst>
              <a:defRPr>
                <a:solidFill>
                  <a:schemeClr val="tx1"/>
                </a:solidFill>
                <a:latin typeface="Arial" charset="0"/>
                <a:ea typeface="Microsoft YaHei" pitchFamily="34" charset="-122"/>
              </a:defRPr>
            </a:lvl4pPr>
            <a:lvl5pPr eaLnBrk="0">
              <a:tabLst>
                <a:tab pos="634528" algn="l"/>
                <a:tab pos="1269055" algn="l"/>
                <a:tab pos="1903583" algn="l"/>
                <a:tab pos="2538110" algn="l"/>
              </a:tabLst>
              <a:defRPr>
                <a:solidFill>
                  <a:schemeClr val="tx1"/>
                </a:solidFill>
                <a:latin typeface="Arial" charset="0"/>
                <a:ea typeface="Microsoft YaHei" pitchFamily="34" charset="-122"/>
              </a:defRPr>
            </a:lvl5pPr>
            <a:lvl6pPr marL="2321227" indent="-211021" defTabSz="41471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34528" algn="l"/>
                <a:tab pos="1269055" algn="l"/>
                <a:tab pos="1903583" algn="l"/>
                <a:tab pos="2538110" algn="l"/>
              </a:tabLst>
              <a:defRPr>
                <a:solidFill>
                  <a:schemeClr val="tx1"/>
                </a:solidFill>
                <a:latin typeface="Arial" charset="0"/>
                <a:ea typeface="Microsoft YaHei" pitchFamily="34" charset="-122"/>
              </a:defRPr>
            </a:lvl6pPr>
            <a:lvl7pPr marL="2743269" indent="-211021" defTabSz="41471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34528" algn="l"/>
                <a:tab pos="1269055" algn="l"/>
                <a:tab pos="1903583" algn="l"/>
                <a:tab pos="2538110" algn="l"/>
              </a:tabLst>
              <a:defRPr>
                <a:solidFill>
                  <a:schemeClr val="tx1"/>
                </a:solidFill>
                <a:latin typeface="Arial" charset="0"/>
                <a:ea typeface="Microsoft YaHei" pitchFamily="34" charset="-122"/>
              </a:defRPr>
            </a:lvl7pPr>
            <a:lvl8pPr marL="3165310" indent="-211021" defTabSz="41471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34528" algn="l"/>
                <a:tab pos="1269055" algn="l"/>
                <a:tab pos="1903583" algn="l"/>
                <a:tab pos="2538110" algn="l"/>
              </a:tabLst>
              <a:defRPr>
                <a:solidFill>
                  <a:schemeClr val="tx1"/>
                </a:solidFill>
                <a:latin typeface="Arial" charset="0"/>
                <a:ea typeface="Microsoft YaHei" pitchFamily="34" charset="-122"/>
              </a:defRPr>
            </a:lvl8pPr>
            <a:lvl9pPr marL="3587351" indent="-211021" defTabSz="41471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34528" algn="l"/>
                <a:tab pos="1269055" algn="l"/>
                <a:tab pos="1903583" algn="l"/>
                <a:tab pos="2538110" algn="l"/>
              </a:tabLst>
              <a:defRPr>
                <a:solidFill>
                  <a:schemeClr val="tx1"/>
                </a:solidFill>
                <a:latin typeface="Arial" charset="0"/>
                <a:ea typeface="Microsoft YaHei" pitchFamily="34" charset="-122"/>
              </a:defRPr>
            </a:lvl9pPr>
          </a:lstStyle>
          <a:p>
            <a:pPr eaLnBrk="1">
              <a:buFont typeface="Times New Roman" pitchFamily="18" charset="0"/>
              <a:buNone/>
            </a:pPr>
            <a:fld id="{A63B98CE-B742-4D08-9667-4A96826D8D12}" type="slidenum">
              <a:rPr lang="en-GB" altLang="it-IT" smtClean="0">
                <a:solidFill>
                  <a:srgbClr val="000000"/>
                </a:solidFill>
                <a:latin typeface="Times New Roman" pitchFamily="18" charset="0"/>
              </a:rPr>
              <a:pPr eaLnBrk="1">
                <a:buFont typeface="Times New Roman" pitchFamily="18" charset="0"/>
                <a:buNone/>
              </a:pPr>
              <a:t>14</a:t>
            </a:fld>
            <a:endParaRPr lang="en-GB" altLang="it-IT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9219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9163" y="754063"/>
            <a:ext cx="4959350" cy="37211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22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79464" y="4714653"/>
            <a:ext cx="5438748" cy="4468295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 altLang="it-IT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50874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634528" algn="l"/>
                <a:tab pos="1269055" algn="l"/>
                <a:tab pos="1903583" algn="l"/>
                <a:tab pos="2538110" algn="l"/>
              </a:tabLst>
              <a:defRPr>
                <a:solidFill>
                  <a:schemeClr val="tx1"/>
                </a:solidFill>
                <a:latin typeface="Arial" charset="0"/>
                <a:ea typeface="Microsoft YaHei" pitchFamily="34" charset="-122"/>
              </a:defRPr>
            </a:lvl1pPr>
            <a:lvl2pPr eaLnBrk="0">
              <a:tabLst>
                <a:tab pos="634528" algn="l"/>
                <a:tab pos="1269055" algn="l"/>
                <a:tab pos="1903583" algn="l"/>
                <a:tab pos="2538110" algn="l"/>
              </a:tabLst>
              <a:defRPr>
                <a:solidFill>
                  <a:schemeClr val="tx1"/>
                </a:solidFill>
                <a:latin typeface="Arial" charset="0"/>
                <a:ea typeface="Microsoft YaHei" pitchFamily="34" charset="-122"/>
              </a:defRPr>
            </a:lvl2pPr>
            <a:lvl3pPr eaLnBrk="0">
              <a:tabLst>
                <a:tab pos="634528" algn="l"/>
                <a:tab pos="1269055" algn="l"/>
                <a:tab pos="1903583" algn="l"/>
                <a:tab pos="2538110" algn="l"/>
              </a:tabLst>
              <a:defRPr>
                <a:solidFill>
                  <a:schemeClr val="tx1"/>
                </a:solidFill>
                <a:latin typeface="Arial" charset="0"/>
                <a:ea typeface="Microsoft YaHei" pitchFamily="34" charset="-122"/>
              </a:defRPr>
            </a:lvl3pPr>
            <a:lvl4pPr eaLnBrk="0">
              <a:tabLst>
                <a:tab pos="634528" algn="l"/>
                <a:tab pos="1269055" algn="l"/>
                <a:tab pos="1903583" algn="l"/>
                <a:tab pos="2538110" algn="l"/>
              </a:tabLst>
              <a:defRPr>
                <a:solidFill>
                  <a:schemeClr val="tx1"/>
                </a:solidFill>
                <a:latin typeface="Arial" charset="0"/>
                <a:ea typeface="Microsoft YaHei" pitchFamily="34" charset="-122"/>
              </a:defRPr>
            </a:lvl4pPr>
            <a:lvl5pPr eaLnBrk="0">
              <a:tabLst>
                <a:tab pos="634528" algn="l"/>
                <a:tab pos="1269055" algn="l"/>
                <a:tab pos="1903583" algn="l"/>
                <a:tab pos="2538110" algn="l"/>
              </a:tabLst>
              <a:defRPr>
                <a:solidFill>
                  <a:schemeClr val="tx1"/>
                </a:solidFill>
                <a:latin typeface="Arial" charset="0"/>
                <a:ea typeface="Microsoft YaHei" pitchFamily="34" charset="-122"/>
              </a:defRPr>
            </a:lvl5pPr>
            <a:lvl6pPr marL="2321227" indent="-211021" defTabSz="41471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34528" algn="l"/>
                <a:tab pos="1269055" algn="l"/>
                <a:tab pos="1903583" algn="l"/>
                <a:tab pos="2538110" algn="l"/>
              </a:tabLst>
              <a:defRPr>
                <a:solidFill>
                  <a:schemeClr val="tx1"/>
                </a:solidFill>
                <a:latin typeface="Arial" charset="0"/>
                <a:ea typeface="Microsoft YaHei" pitchFamily="34" charset="-122"/>
              </a:defRPr>
            </a:lvl6pPr>
            <a:lvl7pPr marL="2743269" indent="-211021" defTabSz="41471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34528" algn="l"/>
                <a:tab pos="1269055" algn="l"/>
                <a:tab pos="1903583" algn="l"/>
                <a:tab pos="2538110" algn="l"/>
              </a:tabLst>
              <a:defRPr>
                <a:solidFill>
                  <a:schemeClr val="tx1"/>
                </a:solidFill>
                <a:latin typeface="Arial" charset="0"/>
                <a:ea typeface="Microsoft YaHei" pitchFamily="34" charset="-122"/>
              </a:defRPr>
            </a:lvl7pPr>
            <a:lvl8pPr marL="3165310" indent="-211021" defTabSz="41471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34528" algn="l"/>
                <a:tab pos="1269055" algn="l"/>
                <a:tab pos="1903583" algn="l"/>
                <a:tab pos="2538110" algn="l"/>
              </a:tabLst>
              <a:defRPr>
                <a:solidFill>
                  <a:schemeClr val="tx1"/>
                </a:solidFill>
                <a:latin typeface="Arial" charset="0"/>
                <a:ea typeface="Microsoft YaHei" pitchFamily="34" charset="-122"/>
              </a:defRPr>
            </a:lvl8pPr>
            <a:lvl9pPr marL="3587351" indent="-211021" defTabSz="41471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34528" algn="l"/>
                <a:tab pos="1269055" algn="l"/>
                <a:tab pos="1903583" algn="l"/>
                <a:tab pos="2538110" algn="l"/>
              </a:tabLst>
              <a:defRPr>
                <a:solidFill>
                  <a:schemeClr val="tx1"/>
                </a:solidFill>
                <a:latin typeface="Arial" charset="0"/>
                <a:ea typeface="Microsoft YaHei" pitchFamily="34" charset="-122"/>
              </a:defRPr>
            </a:lvl9pPr>
          </a:lstStyle>
          <a:p>
            <a:pPr eaLnBrk="1">
              <a:buFont typeface="Times New Roman" pitchFamily="18" charset="0"/>
              <a:buNone/>
            </a:pPr>
            <a:fld id="{A63B98CE-B742-4D08-9667-4A96826D8D12}" type="slidenum">
              <a:rPr lang="en-GB" altLang="it-IT" smtClean="0">
                <a:solidFill>
                  <a:srgbClr val="000000"/>
                </a:solidFill>
                <a:latin typeface="Times New Roman" pitchFamily="18" charset="0"/>
              </a:rPr>
              <a:pPr eaLnBrk="1">
                <a:buFont typeface="Times New Roman" pitchFamily="18" charset="0"/>
                <a:buNone/>
              </a:pPr>
              <a:t>15</a:t>
            </a:fld>
            <a:endParaRPr lang="en-GB" altLang="it-IT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9219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9163" y="754063"/>
            <a:ext cx="4959350" cy="37211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22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79464" y="4714653"/>
            <a:ext cx="5438748" cy="4468295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 altLang="it-IT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5747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634528" algn="l"/>
                <a:tab pos="1269055" algn="l"/>
                <a:tab pos="1903583" algn="l"/>
                <a:tab pos="2538110" algn="l"/>
              </a:tabLst>
              <a:defRPr>
                <a:solidFill>
                  <a:schemeClr val="tx1"/>
                </a:solidFill>
                <a:latin typeface="Arial" charset="0"/>
                <a:ea typeface="Microsoft YaHei" pitchFamily="34" charset="-122"/>
              </a:defRPr>
            </a:lvl1pPr>
            <a:lvl2pPr eaLnBrk="0">
              <a:tabLst>
                <a:tab pos="634528" algn="l"/>
                <a:tab pos="1269055" algn="l"/>
                <a:tab pos="1903583" algn="l"/>
                <a:tab pos="2538110" algn="l"/>
              </a:tabLst>
              <a:defRPr>
                <a:solidFill>
                  <a:schemeClr val="tx1"/>
                </a:solidFill>
                <a:latin typeface="Arial" charset="0"/>
                <a:ea typeface="Microsoft YaHei" pitchFamily="34" charset="-122"/>
              </a:defRPr>
            </a:lvl2pPr>
            <a:lvl3pPr eaLnBrk="0">
              <a:tabLst>
                <a:tab pos="634528" algn="l"/>
                <a:tab pos="1269055" algn="l"/>
                <a:tab pos="1903583" algn="l"/>
                <a:tab pos="2538110" algn="l"/>
              </a:tabLst>
              <a:defRPr>
                <a:solidFill>
                  <a:schemeClr val="tx1"/>
                </a:solidFill>
                <a:latin typeface="Arial" charset="0"/>
                <a:ea typeface="Microsoft YaHei" pitchFamily="34" charset="-122"/>
              </a:defRPr>
            </a:lvl3pPr>
            <a:lvl4pPr eaLnBrk="0">
              <a:tabLst>
                <a:tab pos="634528" algn="l"/>
                <a:tab pos="1269055" algn="l"/>
                <a:tab pos="1903583" algn="l"/>
                <a:tab pos="2538110" algn="l"/>
              </a:tabLst>
              <a:defRPr>
                <a:solidFill>
                  <a:schemeClr val="tx1"/>
                </a:solidFill>
                <a:latin typeface="Arial" charset="0"/>
                <a:ea typeface="Microsoft YaHei" pitchFamily="34" charset="-122"/>
              </a:defRPr>
            </a:lvl4pPr>
            <a:lvl5pPr eaLnBrk="0">
              <a:tabLst>
                <a:tab pos="634528" algn="l"/>
                <a:tab pos="1269055" algn="l"/>
                <a:tab pos="1903583" algn="l"/>
                <a:tab pos="2538110" algn="l"/>
              </a:tabLst>
              <a:defRPr>
                <a:solidFill>
                  <a:schemeClr val="tx1"/>
                </a:solidFill>
                <a:latin typeface="Arial" charset="0"/>
                <a:ea typeface="Microsoft YaHei" pitchFamily="34" charset="-122"/>
              </a:defRPr>
            </a:lvl5pPr>
            <a:lvl6pPr marL="2321227" indent="-211021" defTabSz="41471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34528" algn="l"/>
                <a:tab pos="1269055" algn="l"/>
                <a:tab pos="1903583" algn="l"/>
                <a:tab pos="2538110" algn="l"/>
              </a:tabLst>
              <a:defRPr>
                <a:solidFill>
                  <a:schemeClr val="tx1"/>
                </a:solidFill>
                <a:latin typeface="Arial" charset="0"/>
                <a:ea typeface="Microsoft YaHei" pitchFamily="34" charset="-122"/>
              </a:defRPr>
            </a:lvl6pPr>
            <a:lvl7pPr marL="2743269" indent="-211021" defTabSz="41471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34528" algn="l"/>
                <a:tab pos="1269055" algn="l"/>
                <a:tab pos="1903583" algn="l"/>
                <a:tab pos="2538110" algn="l"/>
              </a:tabLst>
              <a:defRPr>
                <a:solidFill>
                  <a:schemeClr val="tx1"/>
                </a:solidFill>
                <a:latin typeface="Arial" charset="0"/>
                <a:ea typeface="Microsoft YaHei" pitchFamily="34" charset="-122"/>
              </a:defRPr>
            </a:lvl7pPr>
            <a:lvl8pPr marL="3165310" indent="-211021" defTabSz="41471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34528" algn="l"/>
                <a:tab pos="1269055" algn="l"/>
                <a:tab pos="1903583" algn="l"/>
                <a:tab pos="2538110" algn="l"/>
              </a:tabLst>
              <a:defRPr>
                <a:solidFill>
                  <a:schemeClr val="tx1"/>
                </a:solidFill>
                <a:latin typeface="Arial" charset="0"/>
                <a:ea typeface="Microsoft YaHei" pitchFamily="34" charset="-122"/>
              </a:defRPr>
            </a:lvl8pPr>
            <a:lvl9pPr marL="3587351" indent="-211021" defTabSz="41471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34528" algn="l"/>
                <a:tab pos="1269055" algn="l"/>
                <a:tab pos="1903583" algn="l"/>
                <a:tab pos="2538110" algn="l"/>
              </a:tabLst>
              <a:defRPr>
                <a:solidFill>
                  <a:schemeClr val="tx1"/>
                </a:solidFill>
                <a:latin typeface="Arial" charset="0"/>
                <a:ea typeface="Microsoft YaHei" pitchFamily="34" charset="-122"/>
              </a:defRPr>
            </a:lvl9pPr>
          </a:lstStyle>
          <a:p>
            <a:pPr eaLnBrk="1">
              <a:buFont typeface="Times New Roman" pitchFamily="18" charset="0"/>
              <a:buNone/>
            </a:pPr>
            <a:fld id="{A63B98CE-B742-4D08-9667-4A96826D8D12}" type="slidenum">
              <a:rPr lang="en-GB" altLang="it-IT" smtClean="0">
                <a:solidFill>
                  <a:srgbClr val="000000"/>
                </a:solidFill>
                <a:latin typeface="Times New Roman" pitchFamily="18" charset="0"/>
              </a:rPr>
              <a:pPr eaLnBrk="1">
                <a:buFont typeface="Times New Roman" pitchFamily="18" charset="0"/>
                <a:buNone/>
              </a:pPr>
              <a:t>16</a:t>
            </a:fld>
            <a:endParaRPr lang="en-GB" altLang="it-IT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9219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9163" y="754063"/>
            <a:ext cx="4959350" cy="37211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22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79464" y="4714653"/>
            <a:ext cx="5438748" cy="4468295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 altLang="it-IT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39042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634528" algn="l"/>
                <a:tab pos="1269055" algn="l"/>
                <a:tab pos="1903583" algn="l"/>
                <a:tab pos="2538110" algn="l"/>
              </a:tabLst>
              <a:defRPr>
                <a:solidFill>
                  <a:schemeClr val="tx1"/>
                </a:solidFill>
                <a:latin typeface="Arial" charset="0"/>
                <a:ea typeface="Microsoft YaHei" pitchFamily="34" charset="-122"/>
              </a:defRPr>
            </a:lvl1pPr>
            <a:lvl2pPr eaLnBrk="0">
              <a:tabLst>
                <a:tab pos="634528" algn="l"/>
                <a:tab pos="1269055" algn="l"/>
                <a:tab pos="1903583" algn="l"/>
                <a:tab pos="2538110" algn="l"/>
              </a:tabLst>
              <a:defRPr>
                <a:solidFill>
                  <a:schemeClr val="tx1"/>
                </a:solidFill>
                <a:latin typeface="Arial" charset="0"/>
                <a:ea typeface="Microsoft YaHei" pitchFamily="34" charset="-122"/>
              </a:defRPr>
            </a:lvl2pPr>
            <a:lvl3pPr eaLnBrk="0">
              <a:tabLst>
                <a:tab pos="634528" algn="l"/>
                <a:tab pos="1269055" algn="l"/>
                <a:tab pos="1903583" algn="l"/>
                <a:tab pos="2538110" algn="l"/>
              </a:tabLst>
              <a:defRPr>
                <a:solidFill>
                  <a:schemeClr val="tx1"/>
                </a:solidFill>
                <a:latin typeface="Arial" charset="0"/>
                <a:ea typeface="Microsoft YaHei" pitchFamily="34" charset="-122"/>
              </a:defRPr>
            </a:lvl3pPr>
            <a:lvl4pPr eaLnBrk="0">
              <a:tabLst>
                <a:tab pos="634528" algn="l"/>
                <a:tab pos="1269055" algn="l"/>
                <a:tab pos="1903583" algn="l"/>
                <a:tab pos="2538110" algn="l"/>
              </a:tabLst>
              <a:defRPr>
                <a:solidFill>
                  <a:schemeClr val="tx1"/>
                </a:solidFill>
                <a:latin typeface="Arial" charset="0"/>
                <a:ea typeface="Microsoft YaHei" pitchFamily="34" charset="-122"/>
              </a:defRPr>
            </a:lvl4pPr>
            <a:lvl5pPr eaLnBrk="0">
              <a:tabLst>
                <a:tab pos="634528" algn="l"/>
                <a:tab pos="1269055" algn="l"/>
                <a:tab pos="1903583" algn="l"/>
                <a:tab pos="2538110" algn="l"/>
              </a:tabLst>
              <a:defRPr>
                <a:solidFill>
                  <a:schemeClr val="tx1"/>
                </a:solidFill>
                <a:latin typeface="Arial" charset="0"/>
                <a:ea typeface="Microsoft YaHei" pitchFamily="34" charset="-122"/>
              </a:defRPr>
            </a:lvl5pPr>
            <a:lvl6pPr marL="2321227" indent="-211021" defTabSz="41471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34528" algn="l"/>
                <a:tab pos="1269055" algn="l"/>
                <a:tab pos="1903583" algn="l"/>
                <a:tab pos="2538110" algn="l"/>
              </a:tabLst>
              <a:defRPr>
                <a:solidFill>
                  <a:schemeClr val="tx1"/>
                </a:solidFill>
                <a:latin typeface="Arial" charset="0"/>
                <a:ea typeface="Microsoft YaHei" pitchFamily="34" charset="-122"/>
              </a:defRPr>
            </a:lvl6pPr>
            <a:lvl7pPr marL="2743269" indent="-211021" defTabSz="41471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34528" algn="l"/>
                <a:tab pos="1269055" algn="l"/>
                <a:tab pos="1903583" algn="l"/>
                <a:tab pos="2538110" algn="l"/>
              </a:tabLst>
              <a:defRPr>
                <a:solidFill>
                  <a:schemeClr val="tx1"/>
                </a:solidFill>
                <a:latin typeface="Arial" charset="0"/>
                <a:ea typeface="Microsoft YaHei" pitchFamily="34" charset="-122"/>
              </a:defRPr>
            </a:lvl7pPr>
            <a:lvl8pPr marL="3165310" indent="-211021" defTabSz="41471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34528" algn="l"/>
                <a:tab pos="1269055" algn="l"/>
                <a:tab pos="1903583" algn="l"/>
                <a:tab pos="2538110" algn="l"/>
              </a:tabLst>
              <a:defRPr>
                <a:solidFill>
                  <a:schemeClr val="tx1"/>
                </a:solidFill>
                <a:latin typeface="Arial" charset="0"/>
                <a:ea typeface="Microsoft YaHei" pitchFamily="34" charset="-122"/>
              </a:defRPr>
            </a:lvl8pPr>
            <a:lvl9pPr marL="3587351" indent="-211021" defTabSz="41471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34528" algn="l"/>
                <a:tab pos="1269055" algn="l"/>
                <a:tab pos="1903583" algn="l"/>
                <a:tab pos="2538110" algn="l"/>
              </a:tabLst>
              <a:defRPr>
                <a:solidFill>
                  <a:schemeClr val="tx1"/>
                </a:solidFill>
                <a:latin typeface="Arial" charset="0"/>
                <a:ea typeface="Microsoft YaHei" pitchFamily="34" charset="-122"/>
              </a:defRPr>
            </a:lvl9pPr>
          </a:lstStyle>
          <a:p>
            <a:pPr eaLnBrk="1">
              <a:buFont typeface="Times New Roman" pitchFamily="18" charset="0"/>
              <a:buNone/>
            </a:pPr>
            <a:fld id="{A63B98CE-B742-4D08-9667-4A96826D8D12}" type="slidenum">
              <a:rPr lang="en-GB" altLang="it-IT" smtClean="0">
                <a:solidFill>
                  <a:srgbClr val="000000"/>
                </a:solidFill>
                <a:latin typeface="Times New Roman" pitchFamily="18" charset="0"/>
              </a:rPr>
              <a:pPr eaLnBrk="1">
                <a:buFont typeface="Times New Roman" pitchFamily="18" charset="0"/>
                <a:buNone/>
              </a:pPr>
              <a:t>17</a:t>
            </a:fld>
            <a:endParaRPr lang="en-GB" altLang="it-IT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9219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9163" y="754063"/>
            <a:ext cx="4959350" cy="37211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22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79464" y="4714653"/>
            <a:ext cx="5438748" cy="4468295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 altLang="it-IT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8343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634528" algn="l"/>
                <a:tab pos="1269055" algn="l"/>
                <a:tab pos="1903583" algn="l"/>
                <a:tab pos="2538110" algn="l"/>
              </a:tabLst>
              <a:defRPr>
                <a:solidFill>
                  <a:schemeClr val="tx1"/>
                </a:solidFill>
                <a:latin typeface="Arial" charset="0"/>
                <a:ea typeface="Microsoft YaHei" pitchFamily="34" charset="-122"/>
              </a:defRPr>
            </a:lvl1pPr>
            <a:lvl2pPr eaLnBrk="0">
              <a:tabLst>
                <a:tab pos="634528" algn="l"/>
                <a:tab pos="1269055" algn="l"/>
                <a:tab pos="1903583" algn="l"/>
                <a:tab pos="2538110" algn="l"/>
              </a:tabLst>
              <a:defRPr>
                <a:solidFill>
                  <a:schemeClr val="tx1"/>
                </a:solidFill>
                <a:latin typeface="Arial" charset="0"/>
                <a:ea typeface="Microsoft YaHei" pitchFamily="34" charset="-122"/>
              </a:defRPr>
            </a:lvl2pPr>
            <a:lvl3pPr eaLnBrk="0">
              <a:tabLst>
                <a:tab pos="634528" algn="l"/>
                <a:tab pos="1269055" algn="l"/>
                <a:tab pos="1903583" algn="l"/>
                <a:tab pos="2538110" algn="l"/>
              </a:tabLst>
              <a:defRPr>
                <a:solidFill>
                  <a:schemeClr val="tx1"/>
                </a:solidFill>
                <a:latin typeface="Arial" charset="0"/>
                <a:ea typeface="Microsoft YaHei" pitchFamily="34" charset="-122"/>
              </a:defRPr>
            </a:lvl3pPr>
            <a:lvl4pPr eaLnBrk="0">
              <a:tabLst>
                <a:tab pos="634528" algn="l"/>
                <a:tab pos="1269055" algn="l"/>
                <a:tab pos="1903583" algn="l"/>
                <a:tab pos="2538110" algn="l"/>
              </a:tabLst>
              <a:defRPr>
                <a:solidFill>
                  <a:schemeClr val="tx1"/>
                </a:solidFill>
                <a:latin typeface="Arial" charset="0"/>
                <a:ea typeface="Microsoft YaHei" pitchFamily="34" charset="-122"/>
              </a:defRPr>
            </a:lvl4pPr>
            <a:lvl5pPr eaLnBrk="0">
              <a:tabLst>
                <a:tab pos="634528" algn="l"/>
                <a:tab pos="1269055" algn="l"/>
                <a:tab pos="1903583" algn="l"/>
                <a:tab pos="2538110" algn="l"/>
              </a:tabLst>
              <a:defRPr>
                <a:solidFill>
                  <a:schemeClr val="tx1"/>
                </a:solidFill>
                <a:latin typeface="Arial" charset="0"/>
                <a:ea typeface="Microsoft YaHei" pitchFamily="34" charset="-122"/>
              </a:defRPr>
            </a:lvl5pPr>
            <a:lvl6pPr marL="2321227" indent="-211021" defTabSz="41471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34528" algn="l"/>
                <a:tab pos="1269055" algn="l"/>
                <a:tab pos="1903583" algn="l"/>
                <a:tab pos="2538110" algn="l"/>
              </a:tabLst>
              <a:defRPr>
                <a:solidFill>
                  <a:schemeClr val="tx1"/>
                </a:solidFill>
                <a:latin typeface="Arial" charset="0"/>
                <a:ea typeface="Microsoft YaHei" pitchFamily="34" charset="-122"/>
              </a:defRPr>
            </a:lvl6pPr>
            <a:lvl7pPr marL="2743269" indent="-211021" defTabSz="41471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34528" algn="l"/>
                <a:tab pos="1269055" algn="l"/>
                <a:tab pos="1903583" algn="l"/>
                <a:tab pos="2538110" algn="l"/>
              </a:tabLst>
              <a:defRPr>
                <a:solidFill>
                  <a:schemeClr val="tx1"/>
                </a:solidFill>
                <a:latin typeface="Arial" charset="0"/>
                <a:ea typeface="Microsoft YaHei" pitchFamily="34" charset="-122"/>
              </a:defRPr>
            </a:lvl7pPr>
            <a:lvl8pPr marL="3165310" indent="-211021" defTabSz="41471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34528" algn="l"/>
                <a:tab pos="1269055" algn="l"/>
                <a:tab pos="1903583" algn="l"/>
                <a:tab pos="2538110" algn="l"/>
              </a:tabLst>
              <a:defRPr>
                <a:solidFill>
                  <a:schemeClr val="tx1"/>
                </a:solidFill>
                <a:latin typeface="Arial" charset="0"/>
                <a:ea typeface="Microsoft YaHei" pitchFamily="34" charset="-122"/>
              </a:defRPr>
            </a:lvl8pPr>
            <a:lvl9pPr marL="3587351" indent="-211021" defTabSz="41471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34528" algn="l"/>
                <a:tab pos="1269055" algn="l"/>
                <a:tab pos="1903583" algn="l"/>
                <a:tab pos="2538110" algn="l"/>
              </a:tabLst>
              <a:defRPr>
                <a:solidFill>
                  <a:schemeClr val="tx1"/>
                </a:solidFill>
                <a:latin typeface="Arial" charset="0"/>
                <a:ea typeface="Microsoft YaHei" pitchFamily="34" charset="-122"/>
              </a:defRPr>
            </a:lvl9pPr>
          </a:lstStyle>
          <a:p>
            <a:pPr eaLnBrk="1">
              <a:buFont typeface="Times New Roman" pitchFamily="18" charset="0"/>
              <a:buNone/>
            </a:pPr>
            <a:fld id="{A63B98CE-B742-4D08-9667-4A96826D8D12}" type="slidenum">
              <a:rPr lang="en-GB" altLang="it-IT" smtClean="0">
                <a:solidFill>
                  <a:srgbClr val="000000"/>
                </a:solidFill>
                <a:latin typeface="Times New Roman" pitchFamily="18" charset="0"/>
              </a:rPr>
              <a:pPr eaLnBrk="1">
                <a:buFont typeface="Times New Roman" pitchFamily="18" charset="0"/>
                <a:buNone/>
              </a:pPr>
              <a:t>18</a:t>
            </a:fld>
            <a:endParaRPr lang="en-GB" altLang="it-IT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9219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9163" y="754063"/>
            <a:ext cx="4959350" cy="37211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22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79464" y="4714653"/>
            <a:ext cx="5438748" cy="4468295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 altLang="it-IT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53826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634528" algn="l"/>
                <a:tab pos="1269055" algn="l"/>
                <a:tab pos="1903583" algn="l"/>
                <a:tab pos="2538110" algn="l"/>
              </a:tabLst>
              <a:defRPr>
                <a:solidFill>
                  <a:schemeClr val="tx1"/>
                </a:solidFill>
                <a:latin typeface="Arial" charset="0"/>
                <a:ea typeface="Microsoft YaHei" pitchFamily="34" charset="-122"/>
              </a:defRPr>
            </a:lvl1pPr>
            <a:lvl2pPr eaLnBrk="0">
              <a:tabLst>
                <a:tab pos="634528" algn="l"/>
                <a:tab pos="1269055" algn="l"/>
                <a:tab pos="1903583" algn="l"/>
                <a:tab pos="2538110" algn="l"/>
              </a:tabLst>
              <a:defRPr>
                <a:solidFill>
                  <a:schemeClr val="tx1"/>
                </a:solidFill>
                <a:latin typeface="Arial" charset="0"/>
                <a:ea typeface="Microsoft YaHei" pitchFamily="34" charset="-122"/>
              </a:defRPr>
            </a:lvl2pPr>
            <a:lvl3pPr eaLnBrk="0">
              <a:tabLst>
                <a:tab pos="634528" algn="l"/>
                <a:tab pos="1269055" algn="l"/>
                <a:tab pos="1903583" algn="l"/>
                <a:tab pos="2538110" algn="l"/>
              </a:tabLst>
              <a:defRPr>
                <a:solidFill>
                  <a:schemeClr val="tx1"/>
                </a:solidFill>
                <a:latin typeface="Arial" charset="0"/>
                <a:ea typeface="Microsoft YaHei" pitchFamily="34" charset="-122"/>
              </a:defRPr>
            </a:lvl3pPr>
            <a:lvl4pPr eaLnBrk="0">
              <a:tabLst>
                <a:tab pos="634528" algn="l"/>
                <a:tab pos="1269055" algn="l"/>
                <a:tab pos="1903583" algn="l"/>
                <a:tab pos="2538110" algn="l"/>
              </a:tabLst>
              <a:defRPr>
                <a:solidFill>
                  <a:schemeClr val="tx1"/>
                </a:solidFill>
                <a:latin typeface="Arial" charset="0"/>
                <a:ea typeface="Microsoft YaHei" pitchFamily="34" charset="-122"/>
              </a:defRPr>
            </a:lvl4pPr>
            <a:lvl5pPr eaLnBrk="0">
              <a:tabLst>
                <a:tab pos="634528" algn="l"/>
                <a:tab pos="1269055" algn="l"/>
                <a:tab pos="1903583" algn="l"/>
                <a:tab pos="2538110" algn="l"/>
              </a:tabLst>
              <a:defRPr>
                <a:solidFill>
                  <a:schemeClr val="tx1"/>
                </a:solidFill>
                <a:latin typeface="Arial" charset="0"/>
                <a:ea typeface="Microsoft YaHei" pitchFamily="34" charset="-122"/>
              </a:defRPr>
            </a:lvl5pPr>
            <a:lvl6pPr marL="2321227" indent="-211021" defTabSz="41471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34528" algn="l"/>
                <a:tab pos="1269055" algn="l"/>
                <a:tab pos="1903583" algn="l"/>
                <a:tab pos="2538110" algn="l"/>
              </a:tabLst>
              <a:defRPr>
                <a:solidFill>
                  <a:schemeClr val="tx1"/>
                </a:solidFill>
                <a:latin typeface="Arial" charset="0"/>
                <a:ea typeface="Microsoft YaHei" pitchFamily="34" charset="-122"/>
              </a:defRPr>
            </a:lvl6pPr>
            <a:lvl7pPr marL="2743269" indent="-211021" defTabSz="41471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34528" algn="l"/>
                <a:tab pos="1269055" algn="l"/>
                <a:tab pos="1903583" algn="l"/>
                <a:tab pos="2538110" algn="l"/>
              </a:tabLst>
              <a:defRPr>
                <a:solidFill>
                  <a:schemeClr val="tx1"/>
                </a:solidFill>
                <a:latin typeface="Arial" charset="0"/>
                <a:ea typeface="Microsoft YaHei" pitchFamily="34" charset="-122"/>
              </a:defRPr>
            </a:lvl7pPr>
            <a:lvl8pPr marL="3165310" indent="-211021" defTabSz="41471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34528" algn="l"/>
                <a:tab pos="1269055" algn="l"/>
                <a:tab pos="1903583" algn="l"/>
                <a:tab pos="2538110" algn="l"/>
              </a:tabLst>
              <a:defRPr>
                <a:solidFill>
                  <a:schemeClr val="tx1"/>
                </a:solidFill>
                <a:latin typeface="Arial" charset="0"/>
                <a:ea typeface="Microsoft YaHei" pitchFamily="34" charset="-122"/>
              </a:defRPr>
            </a:lvl8pPr>
            <a:lvl9pPr marL="3587351" indent="-211021" defTabSz="41471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34528" algn="l"/>
                <a:tab pos="1269055" algn="l"/>
                <a:tab pos="1903583" algn="l"/>
                <a:tab pos="2538110" algn="l"/>
              </a:tabLst>
              <a:defRPr>
                <a:solidFill>
                  <a:schemeClr val="tx1"/>
                </a:solidFill>
                <a:latin typeface="Arial" charset="0"/>
                <a:ea typeface="Microsoft YaHei" pitchFamily="34" charset="-122"/>
              </a:defRPr>
            </a:lvl9pPr>
          </a:lstStyle>
          <a:p>
            <a:pPr eaLnBrk="1">
              <a:buFont typeface="Times New Roman" pitchFamily="18" charset="0"/>
              <a:buNone/>
            </a:pPr>
            <a:fld id="{A63B98CE-B742-4D08-9667-4A96826D8D12}" type="slidenum">
              <a:rPr lang="en-GB" altLang="it-IT" smtClean="0">
                <a:solidFill>
                  <a:srgbClr val="000000"/>
                </a:solidFill>
                <a:latin typeface="Times New Roman" pitchFamily="18" charset="0"/>
              </a:rPr>
              <a:pPr eaLnBrk="1">
                <a:buFont typeface="Times New Roman" pitchFamily="18" charset="0"/>
                <a:buNone/>
              </a:pPr>
              <a:t>2</a:t>
            </a:fld>
            <a:endParaRPr lang="en-GB" altLang="it-IT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9219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9163" y="754063"/>
            <a:ext cx="4959350" cy="37211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22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79464" y="4714653"/>
            <a:ext cx="5438748" cy="4468295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 altLang="it-IT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5738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634528" algn="l"/>
                <a:tab pos="1269055" algn="l"/>
                <a:tab pos="1903583" algn="l"/>
                <a:tab pos="2538110" algn="l"/>
              </a:tabLst>
              <a:defRPr>
                <a:solidFill>
                  <a:schemeClr val="tx1"/>
                </a:solidFill>
                <a:latin typeface="Arial" charset="0"/>
                <a:ea typeface="Microsoft YaHei" pitchFamily="34" charset="-122"/>
              </a:defRPr>
            </a:lvl1pPr>
            <a:lvl2pPr eaLnBrk="0">
              <a:tabLst>
                <a:tab pos="634528" algn="l"/>
                <a:tab pos="1269055" algn="l"/>
                <a:tab pos="1903583" algn="l"/>
                <a:tab pos="2538110" algn="l"/>
              </a:tabLst>
              <a:defRPr>
                <a:solidFill>
                  <a:schemeClr val="tx1"/>
                </a:solidFill>
                <a:latin typeface="Arial" charset="0"/>
                <a:ea typeface="Microsoft YaHei" pitchFamily="34" charset="-122"/>
              </a:defRPr>
            </a:lvl2pPr>
            <a:lvl3pPr eaLnBrk="0">
              <a:tabLst>
                <a:tab pos="634528" algn="l"/>
                <a:tab pos="1269055" algn="l"/>
                <a:tab pos="1903583" algn="l"/>
                <a:tab pos="2538110" algn="l"/>
              </a:tabLst>
              <a:defRPr>
                <a:solidFill>
                  <a:schemeClr val="tx1"/>
                </a:solidFill>
                <a:latin typeface="Arial" charset="0"/>
                <a:ea typeface="Microsoft YaHei" pitchFamily="34" charset="-122"/>
              </a:defRPr>
            </a:lvl3pPr>
            <a:lvl4pPr eaLnBrk="0">
              <a:tabLst>
                <a:tab pos="634528" algn="l"/>
                <a:tab pos="1269055" algn="l"/>
                <a:tab pos="1903583" algn="l"/>
                <a:tab pos="2538110" algn="l"/>
              </a:tabLst>
              <a:defRPr>
                <a:solidFill>
                  <a:schemeClr val="tx1"/>
                </a:solidFill>
                <a:latin typeface="Arial" charset="0"/>
                <a:ea typeface="Microsoft YaHei" pitchFamily="34" charset="-122"/>
              </a:defRPr>
            </a:lvl4pPr>
            <a:lvl5pPr eaLnBrk="0">
              <a:tabLst>
                <a:tab pos="634528" algn="l"/>
                <a:tab pos="1269055" algn="l"/>
                <a:tab pos="1903583" algn="l"/>
                <a:tab pos="2538110" algn="l"/>
              </a:tabLst>
              <a:defRPr>
                <a:solidFill>
                  <a:schemeClr val="tx1"/>
                </a:solidFill>
                <a:latin typeface="Arial" charset="0"/>
                <a:ea typeface="Microsoft YaHei" pitchFamily="34" charset="-122"/>
              </a:defRPr>
            </a:lvl5pPr>
            <a:lvl6pPr marL="2321227" indent="-211021" defTabSz="41471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34528" algn="l"/>
                <a:tab pos="1269055" algn="l"/>
                <a:tab pos="1903583" algn="l"/>
                <a:tab pos="2538110" algn="l"/>
              </a:tabLst>
              <a:defRPr>
                <a:solidFill>
                  <a:schemeClr val="tx1"/>
                </a:solidFill>
                <a:latin typeface="Arial" charset="0"/>
                <a:ea typeface="Microsoft YaHei" pitchFamily="34" charset="-122"/>
              </a:defRPr>
            </a:lvl6pPr>
            <a:lvl7pPr marL="2743269" indent="-211021" defTabSz="41471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34528" algn="l"/>
                <a:tab pos="1269055" algn="l"/>
                <a:tab pos="1903583" algn="l"/>
                <a:tab pos="2538110" algn="l"/>
              </a:tabLst>
              <a:defRPr>
                <a:solidFill>
                  <a:schemeClr val="tx1"/>
                </a:solidFill>
                <a:latin typeface="Arial" charset="0"/>
                <a:ea typeface="Microsoft YaHei" pitchFamily="34" charset="-122"/>
              </a:defRPr>
            </a:lvl7pPr>
            <a:lvl8pPr marL="3165310" indent="-211021" defTabSz="41471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34528" algn="l"/>
                <a:tab pos="1269055" algn="l"/>
                <a:tab pos="1903583" algn="l"/>
                <a:tab pos="2538110" algn="l"/>
              </a:tabLst>
              <a:defRPr>
                <a:solidFill>
                  <a:schemeClr val="tx1"/>
                </a:solidFill>
                <a:latin typeface="Arial" charset="0"/>
                <a:ea typeface="Microsoft YaHei" pitchFamily="34" charset="-122"/>
              </a:defRPr>
            </a:lvl8pPr>
            <a:lvl9pPr marL="3587351" indent="-211021" defTabSz="41471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34528" algn="l"/>
                <a:tab pos="1269055" algn="l"/>
                <a:tab pos="1903583" algn="l"/>
                <a:tab pos="2538110" algn="l"/>
              </a:tabLst>
              <a:defRPr>
                <a:solidFill>
                  <a:schemeClr val="tx1"/>
                </a:solidFill>
                <a:latin typeface="Arial" charset="0"/>
                <a:ea typeface="Microsoft YaHei" pitchFamily="34" charset="-122"/>
              </a:defRPr>
            </a:lvl9pPr>
          </a:lstStyle>
          <a:p>
            <a:pPr eaLnBrk="1">
              <a:buFont typeface="Times New Roman" pitchFamily="18" charset="0"/>
              <a:buNone/>
            </a:pPr>
            <a:fld id="{A63B98CE-B742-4D08-9667-4A96826D8D12}" type="slidenum">
              <a:rPr lang="en-GB" altLang="it-IT" smtClean="0">
                <a:solidFill>
                  <a:srgbClr val="000000"/>
                </a:solidFill>
                <a:latin typeface="Times New Roman" pitchFamily="18" charset="0"/>
              </a:rPr>
              <a:pPr eaLnBrk="1">
                <a:buFont typeface="Times New Roman" pitchFamily="18" charset="0"/>
                <a:buNone/>
              </a:pPr>
              <a:t>3</a:t>
            </a:fld>
            <a:endParaRPr lang="en-GB" altLang="it-IT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9219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9163" y="754063"/>
            <a:ext cx="4959350" cy="37211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22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79464" y="4714653"/>
            <a:ext cx="5438748" cy="4468295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 altLang="it-IT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39358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634528" algn="l"/>
                <a:tab pos="1269055" algn="l"/>
                <a:tab pos="1903583" algn="l"/>
                <a:tab pos="2538110" algn="l"/>
              </a:tabLst>
              <a:defRPr>
                <a:solidFill>
                  <a:schemeClr val="tx1"/>
                </a:solidFill>
                <a:latin typeface="Arial" charset="0"/>
                <a:ea typeface="Microsoft YaHei" pitchFamily="34" charset="-122"/>
              </a:defRPr>
            </a:lvl1pPr>
            <a:lvl2pPr eaLnBrk="0">
              <a:tabLst>
                <a:tab pos="634528" algn="l"/>
                <a:tab pos="1269055" algn="l"/>
                <a:tab pos="1903583" algn="l"/>
                <a:tab pos="2538110" algn="l"/>
              </a:tabLst>
              <a:defRPr>
                <a:solidFill>
                  <a:schemeClr val="tx1"/>
                </a:solidFill>
                <a:latin typeface="Arial" charset="0"/>
                <a:ea typeface="Microsoft YaHei" pitchFamily="34" charset="-122"/>
              </a:defRPr>
            </a:lvl2pPr>
            <a:lvl3pPr eaLnBrk="0">
              <a:tabLst>
                <a:tab pos="634528" algn="l"/>
                <a:tab pos="1269055" algn="l"/>
                <a:tab pos="1903583" algn="l"/>
                <a:tab pos="2538110" algn="l"/>
              </a:tabLst>
              <a:defRPr>
                <a:solidFill>
                  <a:schemeClr val="tx1"/>
                </a:solidFill>
                <a:latin typeface="Arial" charset="0"/>
                <a:ea typeface="Microsoft YaHei" pitchFamily="34" charset="-122"/>
              </a:defRPr>
            </a:lvl3pPr>
            <a:lvl4pPr eaLnBrk="0">
              <a:tabLst>
                <a:tab pos="634528" algn="l"/>
                <a:tab pos="1269055" algn="l"/>
                <a:tab pos="1903583" algn="l"/>
                <a:tab pos="2538110" algn="l"/>
              </a:tabLst>
              <a:defRPr>
                <a:solidFill>
                  <a:schemeClr val="tx1"/>
                </a:solidFill>
                <a:latin typeface="Arial" charset="0"/>
                <a:ea typeface="Microsoft YaHei" pitchFamily="34" charset="-122"/>
              </a:defRPr>
            </a:lvl4pPr>
            <a:lvl5pPr eaLnBrk="0">
              <a:tabLst>
                <a:tab pos="634528" algn="l"/>
                <a:tab pos="1269055" algn="l"/>
                <a:tab pos="1903583" algn="l"/>
                <a:tab pos="2538110" algn="l"/>
              </a:tabLst>
              <a:defRPr>
                <a:solidFill>
                  <a:schemeClr val="tx1"/>
                </a:solidFill>
                <a:latin typeface="Arial" charset="0"/>
                <a:ea typeface="Microsoft YaHei" pitchFamily="34" charset="-122"/>
              </a:defRPr>
            </a:lvl5pPr>
            <a:lvl6pPr marL="2321227" indent="-211021" defTabSz="41471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34528" algn="l"/>
                <a:tab pos="1269055" algn="l"/>
                <a:tab pos="1903583" algn="l"/>
                <a:tab pos="2538110" algn="l"/>
              </a:tabLst>
              <a:defRPr>
                <a:solidFill>
                  <a:schemeClr val="tx1"/>
                </a:solidFill>
                <a:latin typeface="Arial" charset="0"/>
                <a:ea typeface="Microsoft YaHei" pitchFamily="34" charset="-122"/>
              </a:defRPr>
            </a:lvl6pPr>
            <a:lvl7pPr marL="2743269" indent="-211021" defTabSz="41471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34528" algn="l"/>
                <a:tab pos="1269055" algn="l"/>
                <a:tab pos="1903583" algn="l"/>
                <a:tab pos="2538110" algn="l"/>
              </a:tabLst>
              <a:defRPr>
                <a:solidFill>
                  <a:schemeClr val="tx1"/>
                </a:solidFill>
                <a:latin typeface="Arial" charset="0"/>
                <a:ea typeface="Microsoft YaHei" pitchFamily="34" charset="-122"/>
              </a:defRPr>
            </a:lvl7pPr>
            <a:lvl8pPr marL="3165310" indent="-211021" defTabSz="41471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34528" algn="l"/>
                <a:tab pos="1269055" algn="l"/>
                <a:tab pos="1903583" algn="l"/>
                <a:tab pos="2538110" algn="l"/>
              </a:tabLst>
              <a:defRPr>
                <a:solidFill>
                  <a:schemeClr val="tx1"/>
                </a:solidFill>
                <a:latin typeface="Arial" charset="0"/>
                <a:ea typeface="Microsoft YaHei" pitchFamily="34" charset="-122"/>
              </a:defRPr>
            </a:lvl8pPr>
            <a:lvl9pPr marL="3587351" indent="-211021" defTabSz="41471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34528" algn="l"/>
                <a:tab pos="1269055" algn="l"/>
                <a:tab pos="1903583" algn="l"/>
                <a:tab pos="2538110" algn="l"/>
              </a:tabLst>
              <a:defRPr>
                <a:solidFill>
                  <a:schemeClr val="tx1"/>
                </a:solidFill>
                <a:latin typeface="Arial" charset="0"/>
                <a:ea typeface="Microsoft YaHei" pitchFamily="34" charset="-122"/>
              </a:defRPr>
            </a:lvl9pPr>
          </a:lstStyle>
          <a:p>
            <a:pPr eaLnBrk="1">
              <a:buFont typeface="Times New Roman" pitchFamily="18" charset="0"/>
              <a:buNone/>
            </a:pPr>
            <a:fld id="{A63B98CE-B742-4D08-9667-4A96826D8D12}" type="slidenum">
              <a:rPr lang="en-GB" altLang="it-IT" smtClean="0">
                <a:solidFill>
                  <a:srgbClr val="000000"/>
                </a:solidFill>
                <a:latin typeface="Times New Roman" pitchFamily="18" charset="0"/>
              </a:rPr>
              <a:pPr eaLnBrk="1">
                <a:buFont typeface="Times New Roman" pitchFamily="18" charset="0"/>
                <a:buNone/>
              </a:pPr>
              <a:t>4</a:t>
            </a:fld>
            <a:endParaRPr lang="en-GB" altLang="it-IT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9219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9163" y="754063"/>
            <a:ext cx="4959350" cy="37211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22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79464" y="4714653"/>
            <a:ext cx="5438748" cy="4468295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 altLang="it-IT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50063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634528" algn="l"/>
                <a:tab pos="1269055" algn="l"/>
                <a:tab pos="1903583" algn="l"/>
                <a:tab pos="2538110" algn="l"/>
              </a:tabLst>
              <a:defRPr>
                <a:solidFill>
                  <a:schemeClr val="tx1"/>
                </a:solidFill>
                <a:latin typeface="Arial" charset="0"/>
                <a:ea typeface="Microsoft YaHei" pitchFamily="34" charset="-122"/>
              </a:defRPr>
            </a:lvl1pPr>
            <a:lvl2pPr eaLnBrk="0">
              <a:tabLst>
                <a:tab pos="634528" algn="l"/>
                <a:tab pos="1269055" algn="l"/>
                <a:tab pos="1903583" algn="l"/>
                <a:tab pos="2538110" algn="l"/>
              </a:tabLst>
              <a:defRPr>
                <a:solidFill>
                  <a:schemeClr val="tx1"/>
                </a:solidFill>
                <a:latin typeface="Arial" charset="0"/>
                <a:ea typeface="Microsoft YaHei" pitchFamily="34" charset="-122"/>
              </a:defRPr>
            </a:lvl2pPr>
            <a:lvl3pPr eaLnBrk="0">
              <a:tabLst>
                <a:tab pos="634528" algn="l"/>
                <a:tab pos="1269055" algn="l"/>
                <a:tab pos="1903583" algn="l"/>
                <a:tab pos="2538110" algn="l"/>
              </a:tabLst>
              <a:defRPr>
                <a:solidFill>
                  <a:schemeClr val="tx1"/>
                </a:solidFill>
                <a:latin typeface="Arial" charset="0"/>
                <a:ea typeface="Microsoft YaHei" pitchFamily="34" charset="-122"/>
              </a:defRPr>
            </a:lvl3pPr>
            <a:lvl4pPr eaLnBrk="0">
              <a:tabLst>
                <a:tab pos="634528" algn="l"/>
                <a:tab pos="1269055" algn="l"/>
                <a:tab pos="1903583" algn="l"/>
                <a:tab pos="2538110" algn="l"/>
              </a:tabLst>
              <a:defRPr>
                <a:solidFill>
                  <a:schemeClr val="tx1"/>
                </a:solidFill>
                <a:latin typeface="Arial" charset="0"/>
                <a:ea typeface="Microsoft YaHei" pitchFamily="34" charset="-122"/>
              </a:defRPr>
            </a:lvl4pPr>
            <a:lvl5pPr eaLnBrk="0">
              <a:tabLst>
                <a:tab pos="634528" algn="l"/>
                <a:tab pos="1269055" algn="l"/>
                <a:tab pos="1903583" algn="l"/>
                <a:tab pos="2538110" algn="l"/>
              </a:tabLst>
              <a:defRPr>
                <a:solidFill>
                  <a:schemeClr val="tx1"/>
                </a:solidFill>
                <a:latin typeface="Arial" charset="0"/>
                <a:ea typeface="Microsoft YaHei" pitchFamily="34" charset="-122"/>
              </a:defRPr>
            </a:lvl5pPr>
            <a:lvl6pPr marL="2321227" indent="-211021" defTabSz="41471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34528" algn="l"/>
                <a:tab pos="1269055" algn="l"/>
                <a:tab pos="1903583" algn="l"/>
                <a:tab pos="2538110" algn="l"/>
              </a:tabLst>
              <a:defRPr>
                <a:solidFill>
                  <a:schemeClr val="tx1"/>
                </a:solidFill>
                <a:latin typeface="Arial" charset="0"/>
                <a:ea typeface="Microsoft YaHei" pitchFamily="34" charset="-122"/>
              </a:defRPr>
            </a:lvl6pPr>
            <a:lvl7pPr marL="2743269" indent="-211021" defTabSz="41471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34528" algn="l"/>
                <a:tab pos="1269055" algn="l"/>
                <a:tab pos="1903583" algn="l"/>
                <a:tab pos="2538110" algn="l"/>
              </a:tabLst>
              <a:defRPr>
                <a:solidFill>
                  <a:schemeClr val="tx1"/>
                </a:solidFill>
                <a:latin typeface="Arial" charset="0"/>
                <a:ea typeface="Microsoft YaHei" pitchFamily="34" charset="-122"/>
              </a:defRPr>
            </a:lvl7pPr>
            <a:lvl8pPr marL="3165310" indent="-211021" defTabSz="41471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34528" algn="l"/>
                <a:tab pos="1269055" algn="l"/>
                <a:tab pos="1903583" algn="l"/>
                <a:tab pos="2538110" algn="l"/>
              </a:tabLst>
              <a:defRPr>
                <a:solidFill>
                  <a:schemeClr val="tx1"/>
                </a:solidFill>
                <a:latin typeface="Arial" charset="0"/>
                <a:ea typeface="Microsoft YaHei" pitchFamily="34" charset="-122"/>
              </a:defRPr>
            </a:lvl8pPr>
            <a:lvl9pPr marL="3587351" indent="-211021" defTabSz="41471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34528" algn="l"/>
                <a:tab pos="1269055" algn="l"/>
                <a:tab pos="1903583" algn="l"/>
                <a:tab pos="2538110" algn="l"/>
              </a:tabLst>
              <a:defRPr>
                <a:solidFill>
                  <a:schemeClr val="tx1"/>
                </a:solidFill>
                <a:latin typeface="Arial" charset="0"/>
                <a:ea typeface="Microsoft YaHei" pitchFamily="34" charset="-122"/>
              </a:defRPr>
            </a:lvl9pPr>
          </a:lstStyle>
          <a:p>
            <a:pPr eaLnBrk="1">
              <a:buFont typeface="Times New Roman" pitchFamily="18" charset="0"/>
              <a:buNone/>
            </a:pPr>
            <a:fld id="{A63B98CE-B742-4D08-9667-4A96826D8D12}" type="slidenum">
              <a:rPr lang="en-GB" altLang="it-IT" smtClean="0">
                <a:solidFill>
                  <a:srgbClr val="000000"/>
                </a:solidFill>
                <a:latin typeface="Times New Roman" pitchFamily="18" charset="0"/>
              </a:rPr>
              <a:pPr eaLnBrk="1">
                <a:buFont typeface="Times New Roman" pitchFamily="18" charset="0"/>
                <a:buNone/>
              </a:pPr>
              <a:t>5</a:t>
            </a:fld>
            <a:endParaRPr lang="en-GB" altLang="it-IT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9219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9163" y="754063"/>
            <a:ext cx="4959350" cy="37211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22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79464" y="4714653"/>
            <a:ext cx="5438748" cy="4468295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 altLang="it-IT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94822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634528" algn="l"/>
                <a:tab pos="1269055" algn="l"/>
                <a:tab pos="1903583" algn="l"/>
                <a:tab pos="2538110" algn="l"/>
              </a:tabLst>
              <a:defRPr>
                <a:solidFill>
                  <a:schemeClr val="tx1"/>
                </a:solidFill>
                <a:latin typeface="Arial" charset="0"/>
                <a:ea typeface="Microsoft YaHei" pitchFamily="34" charset="-122"/>
              </a:defRPr>
            </a:lvl1pPr>
            <a:lvl2pPr eaLnBrk="0">
              <a:tabLst>
                <a:tab pos="634528" algn="l"/>
                <a:tab pos="1269055" algn="l"/>
                <a:tab pos="1903583" algn="l"/>
                <a:tab pos="2538110" algn="l"/>
              </a:tabLst>
              <a:defRPr>
                <a:solidFill>
                  <a:schemeClr val="tx1"/>
                </a:solidFill>
                <a:latin typeface="Arial" charset="0"/>
                <a:ea typeface="Microsoft YaHei" pitchFamily="34" charset="-122"/>
              </a:defRPr>
            </a:lvl2pPr>
            <a:lvl3pPr eaLnBrk="0">
              <a:tabLst>
                <a:tab pos="634528" algn="l"/>
                <a:tab pos="1269055" algn="l"/>
                <a:tab pos="1903583" algn="l"/>
                <a:tab pos="2538110" algn="l"/>
              </a:tabLst>
              <a:defRPr>
                <a:solidFill>
                  <a:schemeClr val="tx1"/>
                </a:solidFill>
                <a:latin typeface="Arial" charset="0"/>
                <a:ea typeface="Microsoft YaHei" pitchFamily="34" charset="-122"/>
              </a:defRPr>
            </a:lvl3pPr>
            <a:lvl4pPr eaLnBrk="0">
              <a:tabLst>
                <a:tab pos="634528" algn="l"/>
                <a:tab pos="1269055" algn="l"/>
                <a:tab pos="1903583" algn="l"/>
                <a:tab pos="2538110" algn="l"/>
              </a:tabLst>
              <a:defRPr>
                <a:solidFill>
                  <a:schemeClr val="tx1"/>
                </a:solidFill>
                <a:latin typeface="Arial" charset="0"/>
                <a:ea typeface="Microsoft YaHei" pitchFamily="34" charset="-122"/>
              </a:defRPr>
            </a:lvl4pPr>
            <a:lvl5pPr eaLnBrk="0">
              <a:tabLst>
                <a:tab pos="634528" algn="l"/>
                <a:tab pos="1269055" algn="l"/>
                <a:tab pos="1903583" algn="l"/>
                <a:tab pos="2538110" algn="l"/>
              </a:tabLst>
              <a:defRPr>
                <a:solidFill>
                  <a:schemeClr val="tx1"/>
                </a:solidFill>
                <a:latin typeface="Arial" charset="0"/>
                <a:ea typeface="Microsoft YaHei" pitchFamily="34" charset="-122"/>
              </a:defRPr>
            </a:lvl5pPr>
            <a:lvl6pPr marL="2321227" indent="-211021" defTabSz="41471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34528" algn="l"/>
                <a:tab pos="1269055" algn="l"/>
                <a:tab pos="1903583" algn="l"/>
                <a:tab pos="2538110" algn="l"/>
              </a:tabLst>
              <a:defRPr>
                <a:solidFill>
                  <a:schemeClr val="tx1"/>
                </a:solidFill>
                <a:latin typeface="Arial" charset="0"/>
                <a:ea typeface="Microsoft YaHei" pitchFamily="34" charset="-122"/>
              </a:defRPr>
            </a:lvl6pPr>
            <a:lvl7pPr marL="2743269" indent="-211021" defTabSz="41471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34528" algn="l"/>
                <a:tab pos="1269055" algn="l"/>
                <a:tab pos="1903583" algn="l"/>
                <a:tab pos="2538110" algn="l"/>
              </a:tabLst>
              <a:defRPr>
                <a:solidFill>
                  <a:schemeClr val="tx1"/>
                </a:solidFill>
                <a:latin typeface="Arial" charset="0"/>
                <a:ea typeface="Microsoft YaHei" pitchFamily="34" charset="-122"/>
              </a:defRPr>
            </a:lvl7pPr>
            <a:lvl8pPr marL="3165310" indent="-211021" defTabSz="41471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34528" algn="l"/>
                <a:tab pos="1269055" algn="l"/>
                <a:tab pos="1903583" algn="l"/>
                <a:tab pos="2538110" algn="l"/>
              </a:tabLst>
              <a:defRPr>
                <a:solidFill>
                  <a:schemeClr val="tx1"/>
                </a:solidFill>
                <a:latin typeface="Arial" charset="0"/>
                <a:ea typeface="Microsoft YaHei" pitchFamily="34" charset="-122"/>
              </a:defRPr>
            </a:lvl8pPr>
            <a:lvl9pPr marL="3587351" indent="-211021" defTabSz="41471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34528" algn="l"/>
                <a:tab pos="1269055" algn="l"/>
                <a:tab pos="1903583" algn="l"/>
                <a:tab pos="2538110" algn="l"/>
              </a:tabLst>
              <a:defRPr>
                <a:solidFill>
                  <a:schemeClr val="tx1"/>
                </a:solidFill>
                <a:latin typeface="Arial" charset="0"/>
                <a:ea typeface="Microsoft YaHei" pitchFamily="34" charset="-122"/>
              </a:defRPr>
            </a:lvl9pPr>
          </a:lstStyle>
          <a:p>
            <a:pPr eaLnBrk="1">
              <a:buFont typeface="Times New Roman" pitchFamily="18" charset="0"/>
              <a:buNone/>
            </a:pPr>
            <a:fld id="{A63B98CE-B742-4D08-9667-4A96826D8D12}" type="slidenum">
              <a:rPr lang="en-GB" altLang="it-IT" smtClean="0">
                <a:solidFill>
                  <a:srgbClr val="000000"/>
                </a:solidFill>
                <a:latin typeface="Times New Roman" pitchFamily="18" charset="0"/>
              </a:rPr>
              <a:pPr eaLnBrk="1">
                <a:buFont typeface="Times New Roman" pitchFamily="18" charset="0"/>
                <a:buNone/>
              </a:pPr>
              <a:t>6</a:t>
            </a:fld>
            <a:endParaRPr lang="en-GB" altLang="it-IT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9219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9163" y="754063"/>
            <a:ext cx="4959350" cy="37211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22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79464" y="4714653"/>
            <a:ext cx="5438748" cy="4468295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 altLang="it-IT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95086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634528" algn="l"/>
                <a:tab pos="1269055" algn="l"/>
                <a:tab pos="1903583" algn="l"/>
                <a:tab pos="2538110" algn="l"/>
              </a:tabLst>
              <a:defRPr>
                <a:solidFill>
                  <a:schemeClr val="tx1"/>
                </a:solidFill>
                <a:latin typeface="Arial" charset="0"/>
                <a:ea typeface="Microsoft YaHei" pitchFamily="34" charset="-122"/>
              </a:defRPr>
            </a:lvl1pPr>
            <a:lvl2pPr eaLnBrk="0">
              <a:tabLst>
                <a:tab pos="634528" algn="l"/>
                <a:tab pos="1269055" algn="l"/>
                <a:tab pos="1903583" algn="l"/>
                <a:tab pos="2538110" algn="l"/>
              </a:tabLst>
              <a:defRPr>
                <a:solidFill>
                  <a:schemeClr val="tx1"/>
                </a:solidFill>
                <a:latin typeface="Arial" charset="0"/>
                <a:ea typeface="Microsoft YaHei" pitchFamily="34" charset="-122"/>
              </a:defRPr>
            </a:lvl2pPr>
            <a:lvl3pPr eaLnBrk="0">
              <a:tabLst>
                <a:tab pos="634528" algn="l"/>
                <a:tab pos="1269055" algn="l"/>
                <a:tab pos="1903583" algn="l"/>
                <a:tab pos="2538110" algn="l"/>
              </a:tabLst>
              <a:defRPr>
                <a:solidFill>
                  <a:schemeClr val="tx1"/>
                </a:solidFill>
                <a:latin typeface="Arial" charset="0"/>
                <a:ea typeface="Microsoft YaHei" pitchFamily="34" charset="-122"/>
              </a:defRPr>
            </a:lvl3pPr>
            <a:lvl4pPr eaLnBrk="0">
              <a:tabLst>
                <a:tab pos="634528" algn="l"/>
                <a:tab pos="1269055" algn="l"/>
                <a:tab pos="1903583" algn="l"/>
                <a:tab pos="2538110" algn="l"/>
              </a:tabLst>
              <a:defRPr>
                <a:solidFill>
                  <a:schemeClr val="tx1"/>
                </a:solidFill>
                <a:latin typeface="Arial" charset="0"/>
                <a:ea typeface="Microsoft YaHei" pitchFamily="34" charset="-122"/>
              </a:defRPr>
            </a:lvl4pPr>
            <a:lvl5pPr eaLnBrk="0">
              <a:tabLst>
                <a:tab pos="634528" algn="l"/>
                <a:tab pos="1269055" algn="l"/>
                <a:tab pos="1903583" algn="l"/>
                <a:tab pos="2538110" algn="l"/>
              </a:tabLst>
              <a:defRPr>
                <a:solidFill>
                  <a:schemeClr val="tx1"/>
                </a:solidFill>
                <a:latin typeface="Arial" charset="0"/>
                <a:ea typeface="Microsoft YaHei" pitchFamily="34" charset="-122"/>
              </a:defRPr>
            </a:lvl5pPr>
            <a:lvl6pPr marL="2321227" indent="-211021" defTabSz="41471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34528" algn="l"/>
                <a:tab pos="1269055" algn="l"/>
                <a:tab pos="1903583" algn="l"/>
                <a:tab pos="2538110" algn="l"/>
              </a:tabLst>
              <a:defRPr>
                <a:solidFill>
                  <a:schemeClr val="tx1"/>
                </a:solidFill>
                <a:latin typeface="Arial" charset="0"/>
                <a:ea typeface="Microsoft YaHei" pitchFamily="34" charset="-122"/>
              </a:defRPr>
            </a:lvl6pPr>
            <a:lvl7pPr marL="2743269" indent="-211021" defTabSz="41471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34528" algn="l"/>
                <a:tab pos="1269055" algn="l"/>
                <a:tab pos="1903583" algn="l"/>
                <a:tab pos="2538110" algn="l"/>
              </a:tabLst>
              <a:defRPr>
                <a:solidFill>
                  <a:schemeClr val="tx1"/>
                </a:solidFill>
                <a:latin typeface="Arial" charset="0"/>
                <a:ea typeface="Microsoft YaHei" pitchFamily="34" charset="-122"/>
              </a:defRPr>
            </a:lvl7pPr>
            <a:lvl8pPr marL="3165310" indent="-211021" defTabSz="41471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34528" algn="l"/>
                <a:tab pos="1269055" algn="l"/>
                <a:tab pos="1903583" algn="l"/>
                <a:tab pos="2538110" algn="l"/>
              </a:tabLst>
              <a:defRPr>
                <a:solidFill>
                  <a:schemeClr val="tx1"/>
                </a:solidFill>
                <a:latin typeface="Arial" charset="0"/>
                <a:ea typeface="Microsoft YaHei" pitchFamily="34" charset="-122"/>
              </a:defRPr>
            </a:lvl8pPr>
            <a:lvl9pPr marL="3587351" indent="-211021" defTabSz="41471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34528" algn="l"/>
                <a:tab pos="1269055" algn="l"/>
                <a:tab pos="1903583" algn="l"/>
                <a:tab pos="2538110" algn="l"/>
              </a:tabLst>
              <a:defRPr>
                <a:solidFill>
                  <a:schemeClr val="tx1"/>
                </a:solidFill>
                <a:latin typeface="Arial" charset="0"/>
                <a:ea typeface="Microsoft YaHei" pitchFamily="34" charset="-122"/>
              </a:defRPr>
            </a:lvl9pPr>
          </a:lstStyle>
          <a:p>
            <a:pPr eaLnBrk="1">
              <a:buFont typeface="Times New Roman" pitchFamily="18" charset="0"/>
              <a:buNone/>
            </a:pPr>
            <a:fld id="{A63B98CE-B742-4D08-9667-4A96826D8D12}" type="slidenum">
              <a:rPr lang="en-GB" altLang="it-IT" smtClean="0">
                <a:solidFill>
                  <a:srgbClr val="000000"/>
                </a:solidFill>
                <a:latin typeface="Times New Roman" pitchFamily="18" charset="0"/>
              </a:rPr>
              <a:pPr eaLnBrk="1">
                <a:buFont typeface="Times New Roman" pitchFamily="18" charset="0"/>
                <a:buNone/>
              </a:pPr>
              <a:t>7</a:t>
            </a:fld>
            <a:endParaRPr lang="en-GB" altLang="it-IT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9219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9163" y="754063"/>
            <a:ext cx="4959350" cy="37211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22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79464" y="4714653"/>
            <a:ext cx="5438748" cy="4468295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 altLang="it-IT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62183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634528" algn="l"/>
                <a:tab pos="1269055" algn="l"/>
                <a:tab pos="1903583" algn="l"/>
                <a:tab pos="2538110" algn="l"/>
              </a:tabLst>
              <a:defRPr>
                <a:solidFill>
                  <a:schemeClr val="tx1"/>
                </a:solidFill>
                <a:latin typeface="Arial" charset="0"/>
                <a:ea typeface="Microsoft YaHei" pitchFamily="34" charset="-122"/>
              </a:defRPr>
            </a:lvl1pPr>
            <a:lvl2pPr eaLnBrk="0">
              <a:tabLst>
                <a:tab pos="634528" algn="l"/>
                <a:tab pos="1269055" algn="l"/>
                <a:tab pos="1903583" algn="l"/>
                <a:tab pos="2538110" algn="l"/>
              </a:tabLst>
              <a:defRPr>
                <a:solidFill>
                  <a:schemeClr val="tx1"/>
                </a:solidFill>
                <a:latin typeface="Arial" charset="0"/>
                <a:ea typeface="Microsoft YaHei" pitchFamily="34" charset="-122"/>
              </a:defRPr>
            </a:lvl2pPr>
            <a:lvl3pPr eaLnBrk="0">
              <a:tabLst>
                <a:tab pos="634528" algn="l"/>
                <a:tab pos="1269055" algn="l"/>
                <a:tab pos="1903583" algn="l"/>
                <a:tab pos="2538110" algn="l"/>
              </a:tabLst>
              <a:defRPr>
                <a:solidFill>
                  <a:schemeClr val="tx1"/>
                </a:solidFill>
                <a:latin typeface="Arial" charset="0"/>
                <a:ea typeface="Microsoft YaHei" pitchFamily="34" charset="-122"/>
              </a:defRPr>
            </a:lvl3pPr>
            <a:lvl4pPr eaLnBrk="0">
              <a:tabLst>
                <a:tab pos="634528" algn="l"/>
                <a:tab pos="1269055" algn="l"/>
                <a:tab pos="1903583" algn="l"/>
                <a:tab pos="2538110" algn="l"/>
              </a:tabLst>
              <a:defRPr>
                <a:solidFill>
                  <a:schemeClr val="tx1"/>
                </a:solidFill>
                <a:latin typeface="Arial" charset="0"/>
                <a:ea typeface="Microsoft YaHei" pitchFamily="34" charset="-122"/>
              </a:defRPr>
            </a:lvl4pPr>
            <a:lvl5pPr eaLnBrk="0">
              <a:tabLst>
                <a:tab pos="634528" algn="l"/>
                <a:tab pos="1269055" algn="l"/>
                <a:tab pos="1903583" algn="l"/>
                <a:tab pos="2538110" algn="l"/>
              </a:tabLst>
              <a:defRPr>
                <a:solidFill>
                  <a:schemeClr val="tx1"/>
                </a:solidFill>
                <a:latin typeface="Arial" charset="0"/>
                <a:ea typeface="Microsoft YaHei" pitchFamily="34" charset="-122"/>
              </a:defRPr>
            </a:lvl5pPr>
            <a:lvl6pPr marL="2321227" indent="-211021" defTabSz="41471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34528" algn="l"/>
                <a:tab pos="1269055" algn="l"/>
                <a:tab pos="1903583" algn="l"/>
                <a:tab pos="2538110" algn="l"/>
              </a:tabLst>
              <a:defRPr>
                <a:solidFill>
                  <a:schemeClr val="tx1"/>
                </a:solidFill>
                <a:latin typeface="Arial" charset="0"/>
                <a:ea typeface="Microsoft YaHei" pitchFamily="34" charset="-122"/>
              </a:defRPr>
            </a:lvl6pPr>
            <a:lvl7pPr marL="2743269" indent="-211021" defTabSz="41471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34528" algn="l"/>
                <a:tab pos="1269055" algn="l"/>
                <a:tab pos="1903583" algn="l"/>
                <a:tab pos="2538110" algn="l"/>
              </a:tabLst>
              <a:defRPr>
                <a:solidFill>
                  <a:schemeClr val="tx1"/>
                </a:solidFill>
                <a:latin typeface="Arial" charset="0"/>
                <a:ea typeface="Microsoft YaHei" pitchFamily="34" charset="-122"/>
              </a:defRPr>
            </a:lvl7pPr>
            <a:lvl8pPr marL="3165310" indent="-211021" defTabSz="41471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34528" algn="l"/>
                <a:tab pos="1269055" algn="l"/>
                <a:tab pos="1903583" algn="l"/>
                <a:tab pos="2538110" algn="l"/>
              </a:tabLst>
              <a:defRPr>
                <a:solidFill>
                  <a:schemeClr val="tx1"/>
                </a:solidFill>
                <a:latin typeface="Arial" charset="0"/>
                <a:ea typeface="Microsoft YaHei" pitchFamily="34" charset="-122"/>
              </a:defRPr>
            </a:lvl8pPr>
            <a:lvl9pPr marL="3587351" indent="-211021" defTabSz="41471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34528" algn="l"/>
                <a:tab pos="1269055" algn="l"/>
                <a:tab pos="1903583" algn="l"/>
                <a:tab pos="2538110" algn="l"/>
              </a:tabLst>
              <a:defRPr>
                <a:solidFill>
                  <a:schemeClr val="tx1"/>
                </a:solidFill>
                <a:latin typeface="Arial" charset="0"/>
                <a:ea typeface="Microsoft YaHei" pitchFamily="34" charset="-122"/>
              </a:defRPr>
            </a:lvl9pPr>
          </a:lstStyle>
          <a:p>
            <a:pPr eaLnBrk="1">
              <a:buFont typeface="Times New Roman" pitchFamily="18" charset="0"/>
              <a:buNone/>
            </a:pPr>
            <a:fld id="{A63B98CE-B742-4D08-9667-4A96826D8D12}" type="slidenum">
              <a:rPr lang="en-GB" altLang="it-IT" smtClean="0">
                <a:solidFill>
                  <a:srgbClr val="000000"/>
                </a:solidFill>
                <a:latin typeface="Times New Roman" pitchFamily="18" charset="0"/>
              </a:rPr>
              <a:pPr eaLnBrk="1">
                <a:buFont typeface="Times New Roman" pitchFamily="18" charset="0"/>
                <a:buNone/>
              </a:pPr>
              <a:t>8</a:t>
            </a:fld>
            <a:endParaRPr lang="en-GB" altLang="it-IT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9219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9163" y="754063"/>
            <a:ext cx="4959350" cy="37211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22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79464" y="4714653"/>
            <a:ext cx="5438748" cy="4468295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 altLang="it-IT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32552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634528" algn="l"/>
                <a:tab pos="1269055" algn="l"/>
                <a:tab pos="1903583" algn="l"/>
                <a:tab pos="2538110" algn="l"/>
              </a:tabLst>
              <a:defRPr>
                <a:solidFill>
                  <a:schemeClr val="tx1"/>
                </a:solidFill>
                <a:latin typeface="Arial" charset="0"/>
                <a:ea typeface="Microsoft YaHei" pitchFamily="34" charset="-122"/>
              </a:defRPr>
            </a:lvl1pPr>
            <a:lvl2pPr eaLnBrk="0">
              <a:tabLst>
                <a:tab pos="634528" algn="l"/>
                <a:tab pos="1269055" algn="l"/>
                <a:tab pos="1903583" algn="l"/>
                <a:tab pos="2538110" algn="l"/>
              </a:tabLst>
              <a:defRPr>
                <a:solidFill>
                  <a:schemeClr val="tx1"/>
                </a:solidFill>
                <a:latin typeface="Arial" charset="0"/>
                <a:ea typeface="Microsoft YaHei" pitchFamily="34" charset="-122"/>
              </a:defRPr>
            </a:lvl2pPr>
            <a:lvl3pPr eaLnBrk="0">
              <a:tabLst>
                <a:tab pos="634528" algn="l"/>
                <a:tab pos="1269055" algn="l"/>
                <a:tab pos="1903583" algn="l"/>
                <a:tab pos="2538110" algn="l"/>
              </a:tabLst>
              <a:defRPr>
                <a:solidFill>
                  <a:schemeClr val="tx1"/>
                </a:solidFill>
                <a:latin typeface="Arial" charset="0"/>
                <a:ea typeface="Microsoft YaHei" pitchFamily="34" charset="-122"/>
              </a:defRPr>
            </a:lvl3pPr>
            <a:lvl4pPr eaLnBrk="0">
              <a:tabLst>
                <a:tab pos="634528" algn="l"/>
                <a:tab pos="1269055" algn="l"/>
                <a:tab pos="1903583" algn="l"/>
                <a:tab pos="2538110" algn="l"/>
              </a:tabLst>
              <a:defRPr>
                <a:solidFill>
                  <a:schemeClr val="tx1"/>
                </a:solidFill>
                <a:latin typeface="Arial" charset="0"/>
                <a:ea typeface="Microsoft YaHei" pitchFamily="34" charset="-122"/>
              </a:defRPr>
            </a:lvl4pPr>
            <a:lvl5pPr eaLnBrk="0">
              <a:tabLst>
                <a:tab pos="634528" algn="l"/>
                <a:tab pos="1269055" algn="l"/>
                <a:tab pos="1903583" algn="l"/>
                <a:tab pos="2538110" algn="l"/>
              </a:tabLst>
              <a:defRPr>
                <a:solidFill>
                  <a:schemeClr val="tx1"/>
                </a:solidFill>
                <a:latin typeface="Arial" charset="0"/>
                <a:ea typeface="Microsoft YaHei" pitchFamily="34" charset="-122"/>
              </a:defRPr>
            </a:lvl5pPr>
            <a:lvl6pPr marL="2321227" indent="-211021" defTabSz="41471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34528" algn="l"/>
                <a:tab pos="1269055" algn="l"/>
                <a:tab pos="1903583" algn="l"/>
                <a:tab pos="2538110" algn="l"/>
              </a:tabLst>
              <a:defRPr>
                <a:solidFill>
                  <a:schemeClr val="tx1"/>
                </a:solidFill>
                <a:latin typeface="Arial" charset="0"/>
                <a:ea typeface="Microsoft YaHei" pitchFamily="34" charset="-122"/>
              </a:defRPr>
            </a:lvl6pPr>
            <a:lvl7pPr marL="2743269" indent="-211021" defTabSz="41471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34528" algn="l"/>
                <a:tab pos="1269055" algn="l"/>
                <a:tab pos="1903583" algn="l"/>
                <a:tab pos="2538110" algn="l"/>
              </a:tabLst>
              <a:defRPr>
                <a:solidFill>
                  <a:schemeClr val="tx1"/>
                </a:solidFill>
                <a:latin typeface="Arial" charset="0"/>
                <a:ea typeface="Microsoft YaHei" pitchFamily="34" charset="-122"/>
              </a:defRPr>
            </a:lvl7pPr>
            <a:lvl8pPr marL="3165310" indent="-211021" defTabSz="41471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34528" algn="l"/>
                <a:tab pos="1269055" algn="l"/>
                <a:tab pos="1903583" algn="l"/>
                <a:tab pos="2538110" algn="l"/>
              </a:tabLst>
              <a:defRPr>
                <a:solidFill>
                  <a:schemeClr val="tx1"/>
                </a:solidFill>
                <a:latin typeface="Arial" charset="0"/>
                <a:ea typeface="Microsoft YaHei" pitchFamily="34" charset="-122"/>
              </a:defRPr>
            </a:lvl8pPr>
            <a:lvl9pPr marL="3587351" indent="-211021" defTabSz="41471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34528" algn="l"/>
                <a:tab pos="1269055" algn="l"/>
                <a:tab pos="1903583" algn="l"/>
                <a:tab pos="2538110" algn="l"/>
              </a:tabLst>
              <a:defRPr>
                <a:solidFill>
                  <a:schemeClr val="tx1"/>
                </a:solidFill>
                <a:latin typeface="Arial" charset="0"/>
                <a:ea typeface="Microsoft YaHei" pitchFamily="34" charset="-122"/>
              </a:defRPr>
            </a:lvl9pPr>
          </a:lstStyle>
          <a:p>
            <a:pPr eaLnBrk="1">
              <a:buFont typeface="Times New Roman" pitchFamily="18" charset="0"/>
              <a:buNone/>
            </a:pPr>
            <a:fld id="{A63B98CE-B742-4D08-9667-4A96826D8D12}" type="slidenum">
              <a:rPr lang="en-GB" altLang="it-IT" smtClean="0">
                <a:solidFill>
                  <a:srgbClr val="000000"/>
                </a:solidFill>
                <a:latin typeface="Times New Roman" pitchFamily="18" charset="0"/>
              </a:rPr>
              <a:pPr eaLnBrk="1">
                <a:buFont typeface="Times New Roman" pitchFamily="18" charset="0"/>
                <a:buNone/>
              </a:pPr>
              <a:t>9</a:t>
            </a:fld>
            <a:endParaRPr lang="en-GB" altLang="it-IT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9219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9163" y="754063"/>
            <a:ext cx="4959350" cy="37211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22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79464" y="4714653"/>
            <a:ext cx="5438748" cy="4468295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 altLang="it-IT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911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za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e 2"/>
          <p:cNvSpPr/>
          <p:nvPr userDrawn="1"/>
        </p:nvSpPr>
        <p:spPr>
          <a:xfrm>
            <a:off x="2771801" y="836712"/>
            <a:ext cx="3600400" cy="3600400"/>
          </a:xfrm>
          <a:prstGeom prst="ellipse">
            <a:avLst/>
          </a:prstGeom>
          <a:solidFill>
            <a:schemeClr val="accent1">
              <a:lumMod val="50000"/>
              <a:alpha val="57000"/>
            </a:schemeClr>
          </a:solidFill>
          <a:ln w="28575">
            <a:solidFill>
              <a:schemeClr val="accent1">
                <a:lumMod val="40000"/>
                <a:lumOff val="60000"/>
                <a:alpha val="59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9" name="Connettore 1 8"/>
          <p:cNvCxnSpPr/>
          <p:nvPr userDrawn="1"/>
        </p:nvCxnSpPr>
        <p:spPr>
          <a:xfrm>
            <a:off x="3203848" y="2793545"/>
            <a:ext cx="2808312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asellaDiTesto 9"/>
          <p:cNvSpPr txBox="1"/>
          <p:nvPr userDrawn="1"/>
        </p:nvSpPr>
        <p:spPr>
          <a:xfrm>
            <a:off x="3203848" y="2852408"/>
            <a:ext cx="280831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b="1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Educazione</a:t>
            </a:r>
          </a:p>
          <a:p>
            <a:pPr algn="ctr"/>
            <a:r>
              <a:rPr lang="it-IT" sz="2000" b="1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Lavoro</a:t>
            </a:r>
          </a:p>
          <a:p>
            <a:pPr algn="ctr"/>
            <a:r>
              <a:rPr lang="it-IT" sz="2000" b="1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Istruzione</a:t>
            </a:r>
          </a:p>
          <a:p>
            <a:pPr algn="ctr"/>
            <a:r>
              <a:rPr lang="it-IT" sz="2000" b="1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Sport</a:t>
            </a:r>
            <a:endParaRPr lang="it-IT" sz="2000" b="1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1" name="Immagin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6151" y="1556262"/>
            <a:ext cx="3366920" cy="1178422"/>
          </a:xfrm>
          <a:prstGeom prst="rect">
            <a:avLst/>
          </a:prstGeom>
        </p:spPr>
      </p:pic>
      <p:sp>
        <p:nvSpPr>
          <p:cNvPr id="13" name="Segnaposto testo 12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4675168"/>
            <a:ext cx="9144000" cy="62604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2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it-IT" dirty="0" smtClean="0"/>
              <a:t>Titolo presentazione</a:t>
            </a:r>
            <a:endParaRPr lang="it-IT" dirty="0"/>
          </a:p>
        </p:txBody>
      </p:sp>
      <p:sp>
        <p:nvSpPr>
          <p:cNvPr id="15" name="Segnaposto testo 12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5317813"/>
            <a:ext cx="9144000" cy="48745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it-IT" dirty="0" smtClean="0"/>
              <a:t>Nome relatore - ruolo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232958696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Pagina 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testo 32"/>
          <p:cNvSpPr>
            <a:spLocks noGrp="1"/>
          </p:cNvSpPr>
          <p:nvPr>
            <p:ph type="body" sz="quarter" idx="13"/>
          </p:nvPr>
        </p:nvSpPr>
        <p:spPr>
          <a:xfrm>
            <a:off x="2127224" y="6453336"/>
            <a:ext cx="2112433" cy="338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31" b="0">
                <a:solidFill>
                  <a:schemeClr val="bg1"/>
                </a:solidFill>
              </a:defRPr>
            </a:lvl1pPr>
          </a:lstStyle>
          <a:p>
            <a:pPr lvl="0"/>
            <a:r>
              <a:rPr lang="it-IT" dirty="0" smtClean="0"/>
              <a:t>Fare clic per modificare stili del testo dello schema</a:t>
            </a:r>
            <a:endParaRPr lang="it-IT" dirty="0"/>
          </a:p>
        </p:txBody>
      </p:sp>
      <p:sp>
        <p:nvSpPr>
          <p:cNvPr id="6" name="Segnaposto testo 34"/>
          <p:cNvSpPr>
            <a:spLocks noGrp="1"/>
          </p:cNvSpPr>
          <p:nvPr>
            <p:ph type="body" sz="quarter" idx="14"/>
          </p:nvPr>
        </p:nvSpPr>
        <p:spPr>
          <a:xfrm>
            <a:off x="4306126" y="6425416"/>
            <a:ext cx="2112632" cy="38796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831" b="0">
                <a:solidFill>
                  <a:schemeClr val="bg1"/>
                </a:solidFill>
              </a:defRPr>
            </a:lvl1pPr>
          </a:lstStyle>
          <a:p>
            <a:pPr lvl="0"/>
            <a:r>
              <a:rPr lang="it-IT" dirty="0" smtClean="0"/>
              <a:t>Fare clic per modificare stili del testo dello schema</a:t>
            </a:r>
            <a:endParaRPr lang="it-IT" dirty="0"/>
          </a:p>
        </p:txBody>
      </p:sp>
      <p:sp>
        <p:nvSpPr>
          <p:cNvPr id="7" name="Segnaposto contenuto 26"/>
          <p:cNvSpPr>
            <a:spLocks noGrp="1"/>
          </p:cNvSpPr>
          <p:nvPr>
            <p:ph sz="quarter" idx="10" hasCustomPrompt="1"/>
          </p:nvPr>
        </p:nvSpPr>
        <p:spPr>
          <a:xfrm>
            <a:off x="296672" y="288344"/>
            <a:ext cx="3219212" cy="24925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754" baseline="0">
                <a:solidFill>
                  <a:srgbClr val="005172"/>
                </a:solidFill>
                <a:latin typeface="+mj-lt"/>
              </a:defRPr>
            </a:lvl1pPr>
          </a:lstStyle>
          <a:p>
            <a:pPr lvl="0"/>
            <a:r>
              <a:rPr lang="it-IT" dirty="0" smtClean="0"/>
              <a:t>Calibri 19 </a:t>
            </a:r>
            <a:r>
              <a:rPr lang="it-IT" dirty="0" err="1" smtClean="0"/>
              <a:t>pt</a:t>
            </a:r>
            <a:r>
              <a:rPr lang="it-IT" dirty="0" smtClean="0"/>
              <a:t> </a:t>
            </a:r>
            <a:r>
              <a:rPr lang="it-IT" dirty="0" err="1" smtClean="0"/>
              <a:t>bold</a:t>
            </a:r>
            <a:endParaRPr lang="it-IT" dirty="0"/>
          </a:p>
        </p:txBody>
      </p:sp>
      <p:sp>
        <p:nvSpPr>
          <p:cNvPr id="8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6553200" y="6448254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it-IT" sz="2585" b="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F5EEC811-5BB2-4992-A996-79DDC61EDF12}" type="slidenum">
              <a:rPr lang="it-IT" smtClean="0"/>
              <a:pPr/>
              <a:t>‹N›</a:t>
            </a:fld>
            <a:endParaRPr lang="it-IT" dirty="0"/>
          </a:p>
        </p:txBody>
      </p:sp>
      <p:sp>
        <p:nvSpPr>
          <p:cNvPr id="11" name="Segnaposto immagine 2"/>
          <p:cNvSpPr>
            <a:spLocks noGrp="1"/>
          </p:cNvSpPr>
          <p:nvPr>
            <p:ph type="pic" sz="quarter" idx="17" hasCustomPrompt="1"/>
          </p:nvPr>
        </p:nvSpPr>
        <p:spPr>
          <a:xfrm>
            <a:off x="7629570" y="188643"/>
            <a:ext cx="1196441" cy="43232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rgbClr val="005172"/>
                </a:solidFill>
              </a:defRPr>
            </a:lvl1pPr>
          </a:lstStyle>
          <a:p>
            <a:r>
              <a:rPr lang="it-IT" dirty="0" smtClean="0"/>
              <a:t>logo</a:t>
            </a:r>
            <a:endParaRPr lang="it-IT" dirty="0"/>
          </a:p>
        </p:txBody>
      </p:sp>
      <p:sp>
        <p:nvSpPr>
          <p:cNvPr id="12" name="Segnaposto immagine 2"/>
          <p:cNvSpPr>
            <a:spLocks noGrp="1"/>
          </p:cNvSpPr>
          <p:nvPr>
            <p:ph type="pic" sz="quarter" idx="18" hasCustomPrompt="1"/>
          </p:nvPr>
        </p:nvSpPr>
        <p:spPr>
          <a:xfrm>
            <a:off x="6300193" y="188643"/>
            <a:ext cx="1196441" cy="43232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rgbClr val="005172"/>
                </a:solidFill>
              </a:defRPr>
            </a:lvl1pPr>
          </a:lstStyle>
          <a:p>
            <a:r>
              <a:rPr lang="it-IT" dirty="0" smtClean="0"/>
              <a:t>logo</a:t>
            </a:r>
            <a:endParaRPr lang="it-IT" dirty="0"/>
          </a:p>
        </p:txBody>
      </p:sp>
      <p:sp>
        <p:nvSpPr>
          <p:cNvPr id="13" name="Segnaposto immagine 2"/>
          <p:cNvSpPr>
            <a:spLocks noGrp="1"/>
          </p:cNvSpPr>
          <p:nvPr>
            <p:ph type="pic" sz="quarter" idx="19" hasCustomPrompt="1"/>
          </p:nvPr>
        </p:nvSpPr>
        <p:spPr>
          <a:xfrm>
            <a:off x="4970813" y="188643"/>
            <a:ext cx="1196441" cy="43232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rgbClr val="005172"/>
                </a:solidFill>
              </a:defRPr>
            </a:lvl1pPr>
          </a:lstStyle>
          <a:p>
            <a:r>
              <a:rPr lang="it-IT" dirty="0" smtClean="0"/>
              <a:t>logo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750510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Layout personalizza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6481" y="273629"/>
            <a:ext cx="8226720" cy="1143480"/>
          </a:xfrm>
          <a:prstGeom prst="rect">
            <a:avLst/>
          </a:prstGeom>
        </p:spPr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it-IT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it-IT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2D695FE-13EF-44F1-A030-1064345F9802}" type="slidenum">
              <a:rPr lang="en-GB" altLang="it-IT"/>
              <a:pPr>
                <a:defRPr/>
              </a:pPr>
              <a:t>‹N›</a:t>
            </a:fld>
            <a:endParaRPr lang="en-GB" altLang="it-IT"/>
          </a:p>
        </p:txBody>
      </p:sp>
    </p:spTree>
    <p:extLst>
      <p:ext uri="{BB962C8B-B14F-4D97-AF65-F5344CB8AC3E}">
        <p14:creationId xmlns:p14="http://schemas.microsoft.com/office/powerpoint/2010/main" val="38398758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Layout personalizza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6481" y="273629"/>
            <a:ext cx="8226720" cy="1143480"/>
          </a:xfrm>
          <a:prstGeom prst="rect">
            <a:avLst/>
          </a:prstGeom>
        </p:spPr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it-IT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it-IT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2D695FE-13EF-44F1-A030-1064345F9802}" type="slidenum">
              <a:rPr lang="en-GB" altLang="it-IT"/>
              <a:pPr>
                <a:defRPr/>
              </a:pPr>
              <a:t>‹N›</a:t>
            </a:fld>
            <a:endParaRPr lang="en-GB" altLang="it-IT"/>
          </a:p>
        </p:txBody>
      </p:sp>
    </p:spTree>
    <p:extLst>
      <p:ext uri="{BB962C8B-B14F-4D97-AF65-F5344CB8AC3E}">
        <p14:creationId xmlns:p14="http://schemas.microsoft.com/office/powerpoint/2010/main" val="38398758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Layout personalizza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6481" y="273629"/>
            <a:ext cx="8226720" cy="1143480"/>
          </a:xfrm>
          <a:prstGeom prst="rect">
            <a:avLst/>
          </a:prstGeom>
        </p:spPr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it-IT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it-IT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2D695FE-13EF-44F1-A030-1064345F9802}" type="slidenum">
              <a:rPr lang="en-GB" altLang="it-IT"/>
              <a:pPr>
                <a:defRPr/>
              </a:pPr>
              <a:t>‹N›</a:t>
            </a:fld>
            <a:endParaRPr lang="en-GB" altLang="it-IT"/>
          </a:p>
        </p:txBody>
      </p:sp>
    </p:spTree>
    <p:extLst>
      <p:ext uri="{BB962C8B-B14F-4D97-AF65-F5344CB8AC3E}">
        <p14:creationId xmlns:p14="http://schemas.microsoft.com/office/powerpoint/2010/main" val="38398758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Layout personalizza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6481" y="273629"/>
            <a:ext cx="8226720" cy="1143480"/>
          </a:xfrm>
          <a:prstGeom prst="rect">
            <a:avLst/>
          </a:prstGeom>
        </p:spPr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it-IT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it-IT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2D695FE-13EF-44F1-A030-1064345F9802}" type="slidenum">
              <a:rPr lang="en-GB" altLang="it-IT"/>
              <a:pPr>
                <a:defRPr/>
              </a:pPr>
              <a:t>‹N›</a:t>
            </a:fld>
            <a:endParaRPr lang="en-GB" altLang="it-IT"/>
          </a:p>
        </p:txBody>
      </p:sp>
    </p:spTree>
    <p:extLst>
      <p:ext uri="{BB962C8B-B14F-4D97-AF65-F5344CB8AC3E}">
        <p14:creationId xmlns:p14="http://schemas.microsoft.com/office/powerpoint/2010/main" val="383987583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_Layout personalizza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6481" y="273629"/>
            <a:ext cx="8226720" cy="1143480"/>
          </a:xfrm>
          <a:prstGeom prst="rect">
            <a:avLst/>
          </a:prstGeom>
        </p:spPr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it-IT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it-IT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2D695FE-13EF-44F1-A030-1064345F9802}" type="slidenum">
              <a:rPr lang="en-GB" altLang="it-IT"/>
              <a:pPr>
                <a:defRPr/>
              </a:pPr>
              <a:t>‹N›</a:t>
            </a:fld>
            <a:endParaRPr lang="en-GB" altLang="it-IT"/>
          </a:p>
        </p:txBody>
      </p:sp>
    </p:spTree>
    <p:extLst>
      <p:ext uri="{BB962C8B-B14F-4D97-AF65-F5344CB8AC3E}">
        <p14:creationId xmlns:p14="http://schemas.microsoft.com/office/powerpoint/2010/main" val="383987583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6_Layout personalizza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6481" y="273629"/>
            <a:ext cx="8226720" cy="1143480"/>
          </a:xfrm>
          <a:prstGeom prst="rect">
            <a:avLst/>
          </a:prstGeom>
        </p:spPr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it-IT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it-IT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2D695FE-13EF-44F1-A030-1064345F9802}" type="slidenum">
              <a:rPr lang="en-GB" altLang="it-IT"/>
              <a:pPr>
                <a:defRPr/>
              </a:pPr>
              <a:t>‹N›</a:t>
            </a:fld>
            <a:endParaRPr lang="en-GB" altLang="it-IT"/>
          </a:p>
        </p:txBody>
      </p:sp>
    </p:spTree>
    <p:extLst>
      <p:ext uri="{BB962C8B-B14F-4D97-AF65-F5344CB8AC3E}">
        <p14:creationId xmlns:p14="http://schemas.microsoft.com/office/powerpoint/2010/main" val="383987583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7_Layout personalizza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6481" y="273629"/>
            <a:ext cx="8226720" cy="1143480"/>
          </a:xfrm>
          <a:prstGeom prst="rect">
            <a:avLst/>
          </a:prstGeom>
        </p:spPr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it-IT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it-IT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2D695FE-13EF-44F1-A030-1064345F9802}" type="slidenum">
              <a:rPr lang="en-GB" altLang="it-IT"/>
              <a:pPr>
                <a:defRPr/>
              </a:pPr>
              <a:t>‹N›</a:t>
            </a:fld>
            <a:endParaRPr lang="en-GB" altLang="it-IT"/>
          </a:p>
        </p:txBody>
      </p:sp>
    </p:spTree>
    <p:extLst>
      <p:ext uri="{BB962C8B-B14F-4D97-AF65-F5344CB8AC3E}">
        <p14:creationId xmlns:p14="http://schemas.microsoft.com/office/powerpoint/2010/main" val="383987583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8_Layout personalizza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6481" y="273629"/>
            <a:ext cx="8226720" cy="1143480"/>
          </a:xfrm>
          <a:prstGeom prst="rect">
            <a:avLst/>
          </a:prstGeom>
        </p:spPr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it-IT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it-IT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2D695FE-13EF-44F1-A030-1064345F9802}" type="slidenum">
              <a:rPr lang="en-GB" altLang="it-IT"/>
              <a:pPr>
                <a:defRPr/>
              </a:pPr>
              <a:t>‹N›</a:t>
            </a:fld>
            <a:endParaRPr lang="en-GB" altLang="it-IT"/>
          </a:p>
        </p:txBody>
      </p:sp>
    </p:spTree>
    <p:extLst>
      <p:ext uri="{BB962C8B-B14F-4D97-AF65-F5344CB8AC3E}">
        <p14:creationId xmlns:p14="http://schemas.microsoft.com/office/powerpoint/2010/main" val="383987583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9_Layout personalizza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6481" y="273629"/>
            <a:ext cx="8226720" cy="1143480"/>
          </a:xfrm>
          <a:prstGeom prst="rect">
            <a:avLst/>
          </a:prstGeom>
        </p:spPr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it-IT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it-IT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2D695FE-13EF-44F1-A030-1064345F9802}" type="slidenum">
              <a:rPr lang="en-GB" altLang="it-IT"/>
              <a:pPr>
                <a:defRPr/>
              </a:pPr>
              <a:t>‹N›</a:t>
            </a:fld>
            <a:endParaRPr lang="en-GB" altLang="it-IT"/>
          </a:p>
        </p:txBody>
      </p:sp>
    </p:spTree>
    <p:extLst>
      <p:ext uri="{BB962C8B-B14F-4D97-AF65-F5344CB8AC3E}">
        <p14:creationId xmlns:p14="http://schemas.microsoft.com/office/powerpoint/2010/main" val="38398758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e 2"/>
          <p:cNvSpPr/>
          <p:nvPr userDrawn="1"/>
        </p:nvSpPr>
        <p:spPr>
          <a:xfrm>
            <a:off x="2771801" y="1484784"/>
            <a:ext cx="3600400" cy="3600400"/>
          </a:xfrm>
          <a:prstGeom prst="ellipse">
            <a:avLst/>
          </a:prstGeom>
          <a:solidFill>
            <a:schemeClr val="accent1">
              <a:lumMod val="50000"/>
              <a:alpha val="57000"/>
            </a:schemeClr>
          </a:solidFill>
          <a:ln w="28575">
            <a:solidFill>
              <a:schemeClr val="accent1">
                <a:lumMod val="40000"/>
                <a:lumOff val="60000"/>
                <a:alpha val="59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6" name="Immagin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3493" y="1772816"/>
            <a:ext cx="1177015" cy="41195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8" name="Segnaposto testo 7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341215"/>
            <a:ext cx="9144000" cy="188753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6000"/>
              </a:lnSpc>
              <a:buNone/>
              <a:defRPr sz="6000" b="1" baseline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pPr lvl="0"/>
            <a:r>
              <a:rPr lang="it-IT" dirty="0" smtClean="0"/>
              <a:t>Titolo</a:t>
            </a:r>
          </a:p>
          <a:p>
            <a:pPr lvl="0"/>
            <a:r>
              <a:rPr lang="it-IT" dirty="0" smtClean="0"/>
              <a:t>sezione</a:t>
            </a:r>
            <a:endParaRPr lang="it-IT" dirty="0"/>
          </a:p>
        </p:txBody>
      </p:sp>
      <p:sp>
        <p:nvSpPr>
          <p:cNvPr id="7" name="Segnaposto immagine 3"/>
          <p:cNvSpPr>
            <a:spLocks noGrp="1"/>
          </p:cNvSpPr>
          <p:nvPr>
            <p:ph type="pic" sz="quarter" idx="12" hasCustomPrompt="1"/>
          </p:nvPr>
        </p:nvSpPr>
        <p:spPr>
          <a:xfrm>
            <a:off x="4248150" y="4228753"/>
            <a:ext cx="647700" cy="5937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it-IT" dirty="0" smtClean="0"/>
              <a:t>icona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9627727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0_Layout personalizza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6481" y="273629"/>
            <a:ext cx="8226720" cy="1143480"/>
          </a:xfrm>
          <a:prstGeom prst="rect">
            <a:avLst/>
          </a:prstGeom>
        </p:spPr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it-IT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it-IT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2D695FE-13EF-44F1-A030-1064345F9802}" type="slidenum">
              <a:rPr lang="en-GB" altLang="it-IT"/>
              <a:pPr>
                <a:defRPr/>
              </a:pPr>
              <a:t>‹N›</a:t>
            </a:fld>
            <a:endParaRPr lang="en-GB" altLang="it-IT"/>
          </a:p>
        </p:txBody>
      </p:sp>
    </p:spTree>
    <p:extLst>
      <p:ext uri="{BB962C8B-B14F-4D97-AF65-F5344CB8AC3E}">
        <p14:creationId xmlns:p14="http://schemas.microsoft.com/office/powerpoint/2010/main" val="383987583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1_Layout personalizza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6481" y="273629"/>
            <a:ext cx="8226720" cy="1143480"/>
          </a:xfrm>
          <a:prstGeom prst="rect">
            <a:avLst/>
          </a:prstGeom>
        </p:spPr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it-IT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it-IT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2D695FE-13EF-44F1-A030-1064345F9802}" type="slidenum">
              <a:rPr lang="en-GB" altLang="it-IT"/>
              <a:pPr>
                <a:defRPr/>
              </a:pPr>
              <a:t>‹N›</a:t>
            </a:fld>
            <a:endParaRPr lang="en-GB" altLang="it-IT"/>
          </a:p>
        </p:txBody>
      </p:sp>
    </p:spTree>
    <p:extLst>
      <p:ext uri="{BB962C8B-B14F-4D97-AF65-F5344CB8AC3E}">
        <p14:creationId xmlns:p14="http://schemas.microsoft.com/office/powerpoint/2010/main" val="383987583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2_Layout personalizza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6481" y="273629"/>
            <a:ext cx="8226720" cy="1143480"/>
          </a:xfrm>
          <a:prstGeom prst="rect">
            <a:avLst/>
          </a:prstGeom>
        </p:spPr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it-IT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it-IT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2D695FE-13EF-44F1-A030-1064345F9802}" type="slidenum">
              <a:rPr lang="en-GB" altLang="it-IT"/>
              <a:pPr>
                <a:defRPr/>
              </a:pPr>
              <a:t>‹N›</a:t>
            </a:fld>
            <a:endParaRPr lang="en-GB" altLang="it-IT"/>
          </a:p>
        </p:txBody>
      </p:sp>
    </p:spTree>
    <p:extLst>
      <p:ext uri="{BB962C8B-B14F-4D97-AF65-F5344CB8AC3E}">
        <p14:creationId xmlns:p14="http://schemas.microsoft.com/office/powerpoint/2010/main" val="383987583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3_Layout personalizza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6481" y="273629"/>
            <a:ext cx="8226720" cy="1143480"/>
          </a:xfrm>
          <a:prstGeom prst="rect">
            <a:avLst/>
          </a:prstGeom>
        </p:spPr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it-IT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it-IT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2D695FE-13EF-44F1-A030-1064345F9802}" type="slidenum">
              <a:rPr lang="en-GB" altLang="it-IT"/>
              <a:pPr>
                <a:defRPr/>
              </a:pPr>
              <a:t>‹N›</a:t>
            </a:fld>
            <a:endParaRPr lang="en-GB" altLang="it-IT"/>
          </a:p>
        </p:txBody>
      </p:sp>
    </p:spTree>
    <p:extLst>
      <p:ext uri="{BB962C8B-B14F-4D97-AF65-F5344CB8AC3E}">
        <p14:creationId xmlns:p14="http://schemas.microsoft.com/office/powerpoint/2010/main" val="383987583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4_Layout personalizza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6481" y="273629"/>
            <a:ext cx="8226720" cy="1143480"/>
          </a:xfrm>
          <a:prstGeom prst="rect">
            <a:avLst/>
          </a:prstGeom>
        </p:spPr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it-IT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it-IT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2D695FE-13EF-44F1-A030-1064345F9802}" type="slidenum">
              <a:rPr lang="en-GB" altLang="it-IT"/>
              <a:pPr>
                <a:defRPr/>
              </a:pPr>
              <a:t>‹N›</a:t>
            </a:fld>
            <a:endParaRPr lang="en-GB" altLang="it-IT"/>
          </a:p>
        </p:txBody>
      </p:sp>
    </p:spTree>
    <p:extLst>
      <p:ext uri="{BB962C8B-B14F-4D97-AF65-F5344CB8AC3E}">
        <p14:creationId xmlns:p14="http://schemas.microsoft.com/office/powerpoint/2010/main" val="383987583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5_Layout personalizza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6481" y="273629"/>
            <a:ext cx="8226720" cy="1143480"/>
          </a:xfrm>
          <a:prstGeom prst="rect">
            <a:avLst/>
          </a:prstGeom>
        </p:spPr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it-IT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it-IT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2D695FE-13EF-44F1-A030-1064345F9802}" type="slidenum">
              <a:rPr lang="en-GB" altLang="it-IT"/>
              <a:pPr>
                <a:defRPr/>
              </a:pPr>
              <a:t>‹N›</a:t>
            </a:fld>
            <a:endParaRPr lang="en-GB" altLang="it-IT"/>
          </a:p>
        </p:txBody>
      </p:sp>
    </p:spTree>
    <p:extLst>
      <p:ext uri="{BB962C8B-B14F-4D97-AF65-F5344CB8AC3E}">
        <p14:creationId xmlns:p14="http://schemas.microsoft.com/office/powerpoint/2010/main" val="383987583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6_Layout personalizza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6481" y="273629"/>
            <a:ext cx="8226720" cy="1143480"/>
          </a:xfrm>
          <a:prstGeom prst="rect">
            <a:avLst/>
          </a:prstGeom>
        </p:spPr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it-IT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it-IT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2D695FE-13EF-44F1-A030-1064345F9802}" type="slidenum">
              <a:rPr lang="en-GB" altLang="it-IT"/>
              <a:pPr>
                <a:defRPr/>
              </a:pPr>
              <a:t>‹N›</a:t>
            </a:fld>
            <a:endParaRPr lang="en-GB" altLang="it-IT"/>
          </a:p>
        </p:txBody>
      </p:sp>
    </p:spTree>
    <p:extLst>
      <p:ext uri="{BB962C8B-B14F-4D97-AF65-F5344CB8AC3E}">
        <p14:creationId xmlns:p14="http://schemas.microsoft.com/office/powerpoint/2010/main" val="383987583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7_Layout personalizza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6481" y="273629"/>
            <a:ext cx="8226720" cy="1143480"/>
          </a:xfrm>
          <a:prstGeom prst="rect">
            <a:avLst/>
          </a:prstGeom>
        </p:spPr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it-IT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it-IT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2D695FE-13EF-44F1-A030-1064345F9802}" type="slidenum">
              <a:rPr lang="en-GB" altLang="it-IT"/>
              <a:pPr>
                <a:defRPr/>
              </a:pPr>
              <a:t>‹N›</a:t>
            </a:fld>
            <a:endParaRPr lang="en-GB" altLang="it-IT"/>
          </a:p>
        </p:txBody>
      </p:sp>
    </p:spTree>
    <p:extLst>
      <p:ext uri="{BB962C8B-B14F-4D97-AF65-F5344CB8AC3E}">
        <p14:creationId xmlns:p14="http://schemas.microsoft.com/office/powerpoint/2010/main" val="383987583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436671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/>
          <p:cNvSpPr/>
          <p:nvPr userDrawn="1"/>
        </p:nvSpPr>
        <p:spPr>
          <a:xfrm>
            <a:off x="1" y="0"/>
            <a:ext cx="9144000" cy="6858000"/>
          </a:xfrm>
          <a:prstGeom prst="rect">
            <a:avLst/>
          </a:prstGeom>
          <a:gradFill flip="none" rotWithShape="1">
            <a:gsLst>
              <a:gs pos="47000">
                <a:schemeClr val="tx1">
                  <a:alpha val="0"/>
                </a:schemeClr>
              </a:gs>
              <a:gs pos="86000">
                <a:schemeClr val="tx1">
                  <a:alpha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600"/>
          </a:p>
        </p:txBody>
      </p:sp>
      <p:sp>
        <p:nvSpPr>
          <p:cNvPr id="3" name="Segnaposto immagine 2"/>
          <p:cNvSpPr>
            <a:spLocks noGrp="1"/>
          </p:cNvSpPr>
          <p:nvPr>
            <p:ph type="pic" sz="quarter" idx="10"/>
          </p:nvPr>
        </p:nvSpPr>
        <p:spPr>
          <a:xfrm>
            <a:off x="323850" y="1700213"/>
            <a:ext cx="8424614" cy="48244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it-IT"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11" hasCustomPrompt="1"/>
          </p:nvPr>
        </p:nvSpPr>
        <p:spPr>
          <a:xfrm>
            <a:off x="1331640" y="97655"/>
            <a:ext cx="6696744" cy="59504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pPr lvl="0"/>
            <a:r>
              <a:rPr lang="it-IT" dirty="0" smtClean="0"/>
              <a:t>Testo</a:t>
            </a:r>
            <a:endParaRPr lang="it-IT" dirty="0"/>
          </a:p>
        </p:txBody>
      </p:sp>
      <p:sp>
        <p:nvSpPr>
          <p:cNvPr id="6" name="Segnaposto immagine 3"/>
          <p:cNvSpPr>
            <a:spLocks noGrp="1"/>
          </p:cNvSpPr>
          <p:nvPr>
            <p:ph type="pic" sz="quarter" idx="12" hasCustomPrompt="1"/>
          </p:nvPr>
        </p:nvSpPr>
        <p:spPr>
          <a:xfrm>
            <a:off x="323850" y="98425"/>
            <a:ext cx="647700" cy="5937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it-IT" dirty="0" smtClean="0"/>
              <a:t>icona</a:t>
            </a:r>
            <a:endParaRPr lang="it-IT" dirty="0"/>
          </a:p>
        </p:txBody>
      </p:sp>
      <p:sp>
        <p:nvSpPr>
          <p:cNvPr id="8" name="Segnaposto testo 7"/>
          <p:cNvSpPr>
            <a:spLocks noGrp="1"/>
          </p:cNvSpPr>
          <p:nvPr>
            <p:ph type="body" sz="quarter" idx="13" hasCustomPrompt="1"/>
          </p:nvPr>
        </p:nvSpPr>
        <p:spPr>
          <a:xfrm>
            <a:off x="323850" y="1052513"/>
            <a:ext cx="8424863" cy="5048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800" b="1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pPr lvl="0"/>
            <a:r>
              <a:rPr lang="it-IT" dirty="0" smtClean="0"/>
              <a:t>Titolo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8777734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Layout personalizza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testo 4"/>
          <p:cNvSpPr>
            <a:spLocks noGrp="1"/>
          </p:cNvSpPr>
          <p:nvPr>
            <p:ph type="body" sz="quarter" idx="10" hasCustomPrompt="1"/>
          </p:nvPr>
        </p:nvSpPr>
        <p:spPr>
          <a:xfrm>
            <a:off x="1331640" y="97655"/>
            <a:ext cx="6696744" cy="59504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pPr lvl="0"/>
            <a:r>
              <a:rPr lang="it-IT" dirty="0" smtClean="0"/>
              <a:t>Testo</a:t>
            </a:r>
            <a:endParaRPr lang="it-IT" dirty="0"/>
          </a:p>
        </p:txBody>
      </p:sp>
      <p:sp>
        <p:nvSpPr>
          <p:cNvPr id="9" name="Segnaposto testo 8"/>
          <p:cNvSpPr>
            <a:spLocks noGrp="1"/>
          </p:cNvSpPr>
          <p:nvPr>
            <p:ph type="body" sz="quarter" idx="11" hasCustomPrompt="1"/>
          </p:nvPr>
        </p:nvSpPr>
        <p:spPr>
          <a:xfrm>
            <a:off x="323850" y="1340768"/>
            <a:ext cx="8442325" cy="4392487"/>
          </a:xfrm>
          <a:prstGeom prst="rect">
            <a:avLst/>
          </a:prstGeom>
        </p:spPr>
        <p:txBody>
          <a:bodyPr/>
          <a:lstStyle>
            <a:lvl2pPr marL="457200" indent="0" algn="ctr">
              <a:buNone/>
              <a:defRPr sz="2600" baseline="0"/>
            </a:lvl2pPr>
          </a:lstStyle>
          <a:p>
            <a:pPr lvl="1"/>
            <a:r>
              <a:rPr lang="it-IT" dirty="0" smtClean="0"/>
              <a:t>Testo della slide</a:t>
            </a:r>
            <a:endParaRPr lang="it-IT" dirty="0"/>
          </a:p>
        </p:txBody>
      </p:sp>
      <p:sp>
        <p:nvSpPr>
          <p:cNvPr id="4" name="Segnaposto immagine 3"/>
          <p:cNvSpPr>
            <a:spLocks noGrp="1"/>
          </p:cNvSpPr>
          <p:nvPr>
            <p:ph type="pic" sz="quarter" idx="12" hasCustomPrompt="1"/>
          </p:nvPr>
        </p:nvSpPr>
        <p:spPr>
          <a:xfrm>
            <a:off x="323850" y="98425"/>
            <a:ext cx="647700" cy="5937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it-IT" dirty="0" smtClean="0"/>
              <a:t>icona</a:t>
            </a:r>
            <a:endParaRPr lang="it-IT" dirty="0"/>
          </a:p>
        </p:txBody>
      </p:sp>
      <p:sp>
        <p:nvSpPr>
          <p:cNvPr id="7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8028383" y="6352192"/>
            <a:ext cx="737791" cy="365125"/>
          </a:xfrm>
          <a:prstGeom prst="rect">
            <a:avLst/>
          </a:prstGeom>
        </p:spPr>
        <p:txBody>
          <a:bodyPr/>
          <a:lstStyle>
            <a:lvl1pPr>
              <a:defRPr sz="1400">
                <a:latin typeface="Century Gothic" panose="020B0502020202020204" pitchFamily="34" charset="0"/>
              </a:defRPr>
            </a:lvl1pPr>
          </a:lstStyle>
          <a:p>
            <a:fld id="{FF5FF0E2-791C-4F78-8F4F-801E9E3602FD}" type="slidenum">
              <a:rPr lang="it-IT" smtClean="0"/>
              <a:pPr/>
              <a:t>‹N›</a:t>
            </a:fld>
            <a:endParaRPr lang="it-IT"/>
          </a:p>
        </p:txBody>
      </p:sp>
      <p:sp>
        <p:nvSpPr>
          <p:cNvPr id="8" name="Segnaposto testo 7"/>
          <p:cNvSpPr>
            <a:spLocks noGrp="1"/>
          </p:cNvSpPr>
          <p:nvPr>
            <p:ph type="body" sz="quarter" idx="13" hasCustomPrompt="1"/>
          </p:nvPr>
        </p:nvSpPr>
        <p:spPr>
          <a:xfrm>
            <a:off x="1547813" y="6351588"/>
            <a:ext cx="6192837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 baseline="0">
                <a:latin typeface="Century Gothic" panose="020B0502020202020204" pitchFamily="34" charset="0"/>
              </a:defRPr>
            </a:lvl1pPr>
          </a:lstStyle>
          <a:p>
            <a:pPr lvl="0"/>
            <a:r>
              <a:rPr lang="it-IT" dirty="0" smtClean="0"/>
              <a:t>Titolo presentazione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5672933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Layout personalizza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testo 4"/>
          <p:cNvSpPr>
            <a:spLocks noGrp="1"/>
          </p:cNvSpPr>
          <p:nvPr>
            <p:ph type="body" sz="quarter" idx="10" hasCustomPrompt="1"/>
          </p:nvPr>
        </p:nvSpPr>
        <p:spPr>
          <a:xfrm>
            <a:off x="1331640" y="97655"/>
            <a:ext cx="6696744" cy="59504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pPr lvl="0"/>
            <a:r>
              <a:rPr lang="it-IT" dirty="0" smtClean="0"/>
              <a:t>Testo</a:t>
            </a:r>
            <a:endParaRPr lang="it-IT" dirty="0"/>
          </a:p>
        </p:txBody>
      </p:sp>
      <p:sp>
        <p:nvSpPr>
          <p:cNvPr id="9" name="Segnaposto testo 8"/>
          <p:cNvSpPr>
            <a:spLocks noGrp="1"/>
          </p:cNvSpPr>
          <p:nvPr>
            <p:ph type="body" sz="quarter" idx="11" hasCustomPrompt="1"/>
          </p:nvPr>
        </p:nvSpPr>
        <p:spPr>
          <a:xfrm>
            <a:off x="323850" y="1340768"/>
            <a:ext cx="8442325" cy="4392487"/>
          </a:xfrm>
          <a:prstGeom prst="rect">
            <a:avLst/>
          </a:prstGeom>
        </p:spPr>
        <p:txBody>
          <a:bodyPr/>
          <a:lstStyle>
            <a:lvl2pPr marL="457200" indent="0" algn="ctr">
              <a:buNone/>
              <a:defRPr sz="2600" baseline="0"/>
            </a:lvl2pPr>
          </a:lstStyle>
          <a:p>
            <a:pPr lvl="1"/>
            <a:r>
              <a:rPr lang="it-IT" dirty="0" smtClean="0"/>
              <a:t>Testo della slide</a:t>
            </a:r>
            <a:endParaRPr lang="it-IT" dirty="0"/>
          </a:p>
        </p:txBody>
      </p:sp>
      <p:sp>
        <p:nvSpPr>
          <p:cNvPr id="4" name="Segnaposto immagine 3"/>
          <p:cNvSpPr>
            <a:spLocks noGrp="1"/>
          </p:cNvSpPr>
          <p:nvPr>
            <p:ph type="pic" sz="quarter" idx="12" hasCustomPrompt="1"/>
          </p:nvPr>
        </p:nvSpPr>
        <p:spPr>
          <a:xfrm>
            <a:off x="323850" y="98425"/>
            <a:ext cx="647700" cy="5937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it-IT" dirty="0" smtClean="0"/>
              <a:t>icona</a:t>
            </a:r>
            <a:endParaRPr lang="it-IT" dirty="0"/>
          </a:p>
        </p:txBody>
      </p:sp>
      <p:sp>
        <p:nvSpPr>
          <p:cNvPr id="7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8028383" y="6352192"/>
            <a:ext cx="737791" cy="365125"/>
          </a:xfrm>
          <a:prstGeom prst="rect">
            <a:avLst/>
          </a:prstGeom>
        </p:spPr>
        <p:txBody>
          <a:bodyPr/>
          <a:lstStyle>
            <a:lvl1pPr>
              <a:defRPr sz="1400">
                <a:latin typeface="Century Gothic" panose="020B0502020202020204" pitchFamily="34" charset="0"/>
              </a:defRPr>
            </a:lvl1pPr>
          </a:lstStyle>
          <a:p>
            <a:fld id="{FF5FF0E2-791C-4F78-8F4F-801E9E3602FD}" type="slidenum">
              <a:rPr lang="it-IT" smtClean="0"/>
              <a:pPr/>
              <a:t>‹N›</a:t>
            </a:fld>
            <a:endParaRPr lang="it-IT"/>
          </a:p>
        </p:txBody>
      </p:sp>
      <p:sp>
        <p:nvSpPr>
          <p:cNvPr id="8" name="Segnaposto testo 7"/>
          <p:cNvSpPr>
            <a:spLocks noGrp="1"/>
          </p:cNvSpPr>
          <p:nvPr>
            <p:ph type="body" sz="quarter" idx="13" hasCustomPrompt="1"/>
          </p:nvPr>
        </p:nvSpPr>
        <p:spPr>
          <a:xfrm>
            <a:off x="1547813" y="6351588"/>
            <a:ext cx="6192837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 baseline="0">
                <a:latin typeface="Century Gothic" panose="020B0502020202020204" pitchFamily="34" charset="0"/>
              </a:defRPr>
            </a:lvl1pPr>
          </a:lstStyle>
          <a:p>
            <a:pPr lvl="0"/>
            <a:r>
              <a:rPr lang="it-IT" dirty="0" smtClean="0"/>
              <a:t>Titolo presentazione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8481556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za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testo 4"/>
          <p:cNvSpPr>
            <a:spLocks noGrp="1"/>
          </p:cNvSpPr>
          <p:nvPr>
            <p:ph type="body" sz="quarter" idx="10" hasCustomPrompt="1"/>
          </p:nvPr>
        </p:nvSpPr>
        <p:spPr>
          <a:xfrm>
            <a:off x="1331640" y="97655"/>
            <a:ext cx="6696744" cy="59504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pPr lvl="0"/>
            <a:r>
              <a:rPr lang="it-IT" dirty="0" smtClean="0"/>
              <a:t>Testo</a:t>
            </a:r>
            <a:endParaRPr lang="it-IT" dirty="0"/>
          </a:p>
        </p:txBody>
      </p:sp>
      <p:sp>
        <p:nvSpPr>
          <p:cNvPr id="9" name="Segnaposto testo 8"/>
          <p:cNvSpPr>
            <a:spLocks noGrp="1"/>
          </p:cNvSpPr>
          <p:nvPr>
            <p:ph type="body" sz="quarter" idx="11" hasCustomPrompt="1"/>
          </p:nvPr>
        </p:nvSpPr>
        <p:spPr>
          <a:xfrm>
            <a:off x="323850" y="1340768"/>
            <a:ext cx="8442325" cy="4392487"/>
          </a:xfrm>
          <a:prstGeom prst="rect">
            <a:avLst/>
          </a:prstGeom>
        </p:spPr>
        <p:txBody>
          <a:bodyPr/>
          <a:lstStyle>
            <a:lvl2pPr marL="457200" indent="0" algn="ctr">
              <a:buNone/>
              <a:defRPr sz="2600" baseline="0"/>
            </a:lvl2pPr>
          </a:lstStyle>
          <a:p>
            <a:pPr lvl="1"/>
            <a:r>
              <a:rPr lang="it-IT" dirty="0" smtClean="0"/>
              <a:t>Testo della slide</a:t>
            </a:r>
            <a:endParaRPr lang="it-IT" dirty="0"/>
          </a:p>
        </p:txBody>
      </p:sp>
      <p:sp>
        <p:nvSpPr>
          <p:cNvPr id="4" name="Segnaposto immagine 3"/>
          <p:cNvSpPr>
            <a:spLocks noGrp="1"/>
          </p:cNvSpPr>
          <p:nvPr>
            <p:ph type="pic" sz="quarter" idx="12" hasCustomPrompt="1"/>
          </p:nvPr>
        </p:nvSpPr>
        <p:spPr>
          <a:xfrm>
            <a:off x="323850" y="98425"/>
            <a:ext cx="647700" cy="5937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it-IT" dirty="0" smtClean="0"/>
              <a:t>icona</a:t>
            </a:r>
            <a:endParaRPr lang="it-IT" dirty="0"/>
          </a:p>
        </p:txBody>
      </p:sp>
      <p:sp>
        <p:nvSpPr>
          <p:cNvPr id="7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8028383" y="6352192"/>
            <a:ext cx="737791" cy="365125"/>
          </a:xfrm>
          <a:prstGeom prst="rect">
            <a:avLst/>
          </a:prstGeom>
        </p:spPr>
        <p:txBody>
          <a:bodyPr/>
          <a:lstStyle>
            <a:lvl1pPr>
              <a:defRPr sz="1400">
                <a:latin typeface="Century Gothic" panose="020B0502020202020204" pitchFamily="34" charset="0"/>
              </a:defRPr>
            </a:lvl1pPr>
          </a:lstStyle>
          <a:p>
            <a:fld id="{FF5FF0E2-791C-4F78-8F4F-801E9E3602FD}" type="slidenum">
              <a:rPr lang="it-IT" smtClean="0"/>
              <a:pPr/>
              <a:t>‹N›</a:t>
            </a:fld>
            <a:endParaRPr lang="it-IT"/>
          </a:p>
        </p:txBody>
      </p:sp>
      <p:sp>
        <p:nvSpPr>
          <p:cNvPr id="8" name="Segnaposto testo 7"/>
          <p:cNvSpPr>
            <a:spLocks noGrp="1"/>
          </p:cNvSpPr>
          <p:nvPr>
            <p:ph type="body" sz="quarter" idx="13" hasCustomPrompt="1"/>
          </p:nvPr>
        </p:nvSpPr>
        <p:spPr>
          <a:xfrm>
            <a:off x="1547813" y="6351588"/>
            <a:ext cx="6192837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 baseline="0">
                <a:latin typeface="Century Gothic" panose="020B0502020202020204" pitchFamily="34" charset="0"/>
              </a:defRPr>
            </a:lvl1pPr>
          </a:lstStyle>
          <a:p>
            <a:pPr lvl="0"/>
            <a:r>
              <a:rPr lang="it-IT" dirty="0" smtClean="0"/>
              <a:t>Titolo presentazione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2351233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e 9"/>
          <p:cNvSpPr/>
          <p:nvPr/>
        </p:nvSpPr>
        <p:spPr>
          <a:xfrm>
            <a:off x="2994778" y="1772816"/>
            <a:ext cx="3154443" cy="2911794"/>
          </a:xfrm>
          <a:prstGeom prst="ellipse">
            <a:avLst/>
          </a:prstGeom>
          <a:solidFill>
            <a:srgbClr val="005172"/>
          </a:solidFill>
          <a:ln w="285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100"/>
          </a:p>
        </p:txBody>
      </p:sp>
      <p:sp>
        <p:nvSpPr>
          <p:cNvPr id="12" name="Segnaposto testo 7"/>
          <p:cNvSpPr txBox="1">
            <a:spLocks/>
          </p:cNvSpPr>
          <p:nvPr userDrawn="1"/>
        </p:nvSpPr>
        <p:spPr>
          <a:xfrm>
            <a:off x="-180528" y="2521744"/>
            <a:ext cx="9583923" cy="1191464"/>
          </a:xfrm>
          <a:prstGeom prst="rect">
            <a:avLst/>
          </a:prstGeom>
          <a:solidFill>
            <a:srgbClr val="005172">
              <a:alpha val="50196"/>
            </a:srgbClr>
          </a:solidFill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indent="0" algn="ctr" defTabSz="914400" rtl="0" eaLnBrk="1" latinLnBrk="0" hangingPunct="1">
              <a:lnSpc>
                <a:spcPts val="6000"/>
              </a:lnSpc>
              <a:buNone/>
              <a:defRPr sz="4000" b="1" kern="1200" baseline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endParaRPr lang="it-IT" sz="1800" dirty="0">
              <a:latin typeface="MV Boli" panose="02000500030200090000" pitchFamily="2" charset="0"/>
              <a:ea typeface="Open Sans" panose="020B0606030504020204" pitchFamily="34" charset="0"/>
              <a:cs typeface="MV Boli" panose="02000500030200090000" pitchFamily="2" charset="0"/>
            </a:endParaRPr>
          </a:p>
        </p:txBody>
      </p:sp>
      <p:pic>
        <p:nvPicPr>
          <p:cNvPr id="6" name="Immagin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3493" y="1936925"/>
            <a:ext cx="1177015" cy="41195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8" name="Segnaposto testo 7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549574"/>
            <a:ext cx="9144000" cy="188753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6000"/>
              </a:lnSpc>
              <a:buNone/>
              <a:defRPr sz="6000" b="1" baseline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pPr lvl="0"/>
            <a:r>
              <a:rPr lang="it-IT" dirty="0" smtClean="0"/>
              <a:t>Titolo</a:t>
            </a:r>
          </a:p>
          <a:p>
            <a:pPr lvl="0"/>
            <a:r>
              <a:rPr lang="it-IT" dirty="0" smtClean="0"/>
              <a:t>sezione</a:t>
            </a:r>
            <a:endParaRPr lang="it-IT" dirty="0"/>
          </a:p>
        </p:txBody>
      </p:sp>
      <p:sp>
        <p:nvSpPr>
          <p:cNvPr id="7" name="Segnaposto immagine 3"/>
          <p:cNvSpPr>
            <a:spLocks noGrp="1"/>
          </p:cNvSpPr>
          <p:nvPr>
            <p:ph type="pic" sz="quarter" idx="12" hasCustomPrompt="1"/>
          </p:nvPr>
        </p:nvSpPr>
        <p:spPr>
          <a:xfrm>
            <a:off x="4248150" y="4228753"/>
            <a:ext cx="647700" cy="5937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it-IT" dirty="0" smtClean="0"/>
              <a:t>icona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9619749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agina solo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egnaposto contenuto 26"/>
          <p:cNvSpPr>
            <a:spLocks noGrp="1"/>
          </p:cNvSpPr>
          <p:nvPr>
            <p:ph sz="quarter" idx="10" hasCustomPrompt="1"/>
          </p:nvPr>
        </p:nvSpPr>
        <p:spPr>
          <a:xfrm>
            <a:off x="296672" y="288344"/>
            <a:ext cx="5139424" cy="26033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754" baseline="0">
                <a:solidFill>
                  <a:srgbClr val="005172"/>
                </a:solidFill>
                <a:latin typeface="+mj-lt"/>
              </a:defRPr>
            </a:lvl1pPr>
          </a:lstStyle>
          <a:p>
            <a:pPr lvl="0"/>
            <a:r>
              <a:rPr lang="it-IT" dirty="0" smtClean="0"/>
              <a:t>Calibri 19 </a:t>
            </a:r>
            <a:r>
              <a:rPr lang="it-IT" dirty="0" err="1" smtClean="0"/>
              <a:t>pt</a:t>
            </a:r>
            <a:r>
              <a:rPr lang="it-IT" dirty="0" smtClean="0"/>
              <a:t> </a:t>
            </a:r>
            <a:r>
              <a:rPr lang="it-IT" dirty="0" err="1" smtClean="0"/>
              <a:t>bold</a:t>
            </a:r>
            <a:endParaRPr lang="it-IT" dirty="0"/>
          </a:p>
        </p:txBody>
      </p:sp>
      <p:sp>
        <p:nvSpPr>
          <p:cNvPr id="17" name="Segnaposto testo 32"/>
          <p:cNvSpPr>
            <a:spLocks noGrp="1"/>
          </p:cNvSpPr>
          <p:nvPr>
            <p:ph type="body" sz="quarter" idx="13" hasCustomPrompt="1"/>
          </p:nvPr>
        </p:nvSpPr>
        <p:spPr>
          <a:xfrm>
            <a:off x="4306125" y="6453336"/>
            <a:ext cx="2112433" cy="338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23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it-IT" sz="1015" dirty="0" smtClean="0"/>
              <a:t>Programmi istituzionali 2015-2016</a:t>
            </a:r>
            <a:endParaRPr lang="it-IT" sz="1015" dirty="0"/>
          </a:p>
        </p:txBody>
      </p:sp>
      <p:sp>
        <p:nvSpPr>
          <p:cNvPr id="18" name="Segnaposto testo 34"/>
          <p:cNvSpPr>
            <a:spLocks noGrp="1"/>
          </p:cNvSpPr>
          <p:nvPr>
            <p:ph type="body" sz="quarter" idx="14"/>
          </p:nvPr>
        </p:nvSpPr>
        <p:spPr>
          <a:xfrm>
            <a:off x="4306125" y="6425416"/>
            <a:ext cx="2112632" cy="38796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923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it-IT" dirty="0" smtClean="0"/>
              <a:t>Fare clic per modificare stili del testo dello schema</a:t>
            </a:r>
            <a:endParaRPr lang="it-IT" dirty="0"/>
          </a:p>
        </p:txBody>
      </p:sp>
      <p:sp>
        <p:nvSpPr>
          <p:cNvPr id="19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6553200" y="643683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23">
                <a:solidFill>
                  <a:schemeClr val="bg1"/>
                </a:solidFill>
                <a:latin typeface="+mn-lt"/>
              </a:defRPr>
            </a:lvl1pPr>
          </a:lstStyle>
          <a:p>
            <a:fld id="{F5EEC811-5BB2-4992-A996-79DDC61EDF12}" type="slidenum">
              <a:rPr lang="it-IT" smtClean="0">
                <a:solidFill>
                  <a:prstClr val="white"/>
                </a:solidFill>
              </a:rPr>
              <a:pPr/>
              <a:t>‹N›</a:t>
            </a:fld>
            <a:endParaRPr lang="it-IT" dirty="0">
              <a:solidFill>
                <a:prstClr val="white"/>
              </a:solidFill>
            </a:endParaRPr>
          </a:p>
        </p:txBody>
      </p:sp>
      <p:sp>
        <p:nvSpPr>
          <p:cNvPr id="14" name="Rettangolo 13"/>
          <p:cNvSpPr/>
          <p:nvPr userDrawn="1"/>
        </p:nvSpPr>
        <p:spPr>
          <a:xfrm>
            <a:off x="251521" y="714852"/>
            <a:ext cx="8995045" cy="498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49177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Pagina 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testo 32"/>
          <p:cNvSpPr>
            <a:spLocks noGrp="1"/>
          </p:cNvSpPr>
          <p:nvPr>
            <p:ph type="body" sz="quarter" idx="13"/>
          </p:nvPr>
        </p:nvSpPr>
        <p:spPr>
          <a:xfrm>
            <a:off x="2127223" y="6450144"/>
            <a:ext cx="2112433" cy="338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15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it-IT" dirty="0" smtClean="0"/>
              <a:t>Fare clic per modificare stili del testo dello schema</a:t>
            </a:r>
            <a:endParaRPr lang="it-IT" dirty="0"/>
          </a:p>
        </p:txBody>
      </p:sp>
      <p:sp>
        <p:nvSpPr>
          <p:cNvPr id="6" name="Segnaposto testo 34"/>
          <p:cNvSpPr>
            <a:spLocks noGrp="1"/>
          </p:cNvSpPr>
          <p:nvPr>
            <p:ph type="body" sz="quarter" idx="14"/>
          </p:nvPr>
        </p:nvSpPr>
        <p:spPr>
          <a:xfrm>
            <a:off x="4306125" y="6425416"/>
            <a:ext cx="2112632" cy="38796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923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it-IT" dirty="0" smtClean="0"/>
              <a:t>Fare clic per modificare stili del testo dello schema</a:t>
            </a:r>
            <a:endParaRPr lang="it-IT" dirty="0"/>
          </a:p>
        </p:txBody>
      </p:sp>
      <p:sp>
        <p:nvSpPr>
          <p:cNvPr id="7" name="Segnaposto contenuto 26"/>
          <p:cNvSpPr>
            <a:spLocks noGrp="1"/>
          </p:cNvSpPr>
          <p:nvPr>
            <p:ph sz="quarter" idx="10" hasCustomPrompt="1"/>
          </p:nvPr>
        </p:nvSpPr>
        <p:spPr>
          <a:xfrm>
            <a:off x="296672" y="288344"/>
            <a:ext cx="4740610" cy="26033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754" baseline="0">
                <a:solidFill>
                  <a:srgbClr val="005172"/>
                </a:solidFill>
                <a:latin typeface="+mj-lt"/>
              </a:defRPr>
            </a:lvl1pPr>
          </a:lstStyle>
          <a:p>
            <a:pPr lvl="0"/>
            <a:r>
              <a:rPr lang="it-IT" dirty="0" smtClean="0"/>
              <a:t>Calibri 19 </a:t>
            </a:r>
            <a:r>
              <a:rPr lang="it-IT" dirty="0" err="1" smtClean="0"/>
              <a:t>pt</a:t>
            </a:r>
            <a:r>
              <a:rPr lang="it-IT" dirty="0" smtClean="0"/>
              <a:t> </a:t>
            </a:r>
            <a:r>
              <a:rPr lang="it-IT" dirty="0" err="1" smtClean="0"/>
              <a:t>bold</a:t>
            </a:r>
            <a:endParaRPr lang="it-IT" dirty="0"/>
          </a:p>
        </p:txBody>
      </p:sp>
      <p:sp>
        <p:nvSpPr>
          <p:cNvPr id="8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6553200" y="643683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it-IT" sz="923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F5EEC811-5BB2-4992-A996-79DDC61EDF12}" type="slidenum">
              <a:rPr lang="it-IT" smtClean="0"/>
              <a:pPr/>
              <a:t>‹N›</a:t>
            </a:fld>
            <a:endParaRPr lang="it-IT" dirty="0"/>
          </a:p>
        </p:txBody>
      </p:sp>
      <p:sp>
        <p:nvSpPr>
          <p:cNvPr id="14" name="Rettangolo 13"/>
          <p:cNvSpPr/>
          <p:nvPr userDrawn="1"/>
        </p:nvSpPr>
        <p:spPr>
          <a:xfrm>
            <a:off x="251521" y="692696"/>
            <a:ext cx="8995045" cy="498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99033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13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23.xml"/><Relationship Id="rId26" Type="http://schemas.openxmlformats.org/officeDocument/2006/relationships/image" Target="../media/image6.png"/><Relationship Id="rId3" Type="http://schemas.openxmlformats.org/officeDocument/2006/relationships/slideLayout" Target="../slideLayouts/slideLayout8.xml"/><Relationship Id="rId21" Type="http://schemas.openxmlformats.org/officeDocument/2006/relationships/slideLayout" Target="../slideLayouts/slideLayout26.xml"/><Relationship Id="rId7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7.xml"/><Relationship Id="rId17" Type="http://schemas.openxmlformats.org/officeDocument/2006/relationships/slideLayout" Target="../slideLayouts/slideLayout22.xml"/><Relationship Id="rId25" Type="http://schemas.microsoft.com/office/2007/relationships/hdphoto" Target="../media/hdphoto1.wdp"/><Relationship Id="rId2" Type="http://schemas.openxmlformats.org/officeDocument/2006/relationships/slideLayout" Target="../slideLayouts/slideLayout7.xml"/><Relationship Id="rId16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5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24" Type="http://schemas.openxmlformats.org/officeDocument/2006/relationships/image" Target="../media/image5.png"/><Relationship Id="rId5" Type="http://schemas.openxmlformats.org/officeDocument/2006/relationships/slideLayout" Target="../slideLayouts/slideLayout10.xml"/><Relationship Id="rId15" Type="http://schemas.openxmlformats.org/officeDocument/2006/relationships/slideLayout" Target="../slideLayouts/slideLayout20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24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7.xml"/><Relationship Id="rId27" Type="http://schemas.openxmlformats.org/officeDocument/2006/relationships/image" Target="../media/image2.png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/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-40000"/>
                    </a14:imgEffect>
                    <a14:imgEffect>
                      <a14:colorTemperature colorTemp="7200"/>
                    </a14:imgEffect>
                    <a14:imgEffect>
                      <a14:saturation sat="160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239" t="-1" r="10618" b="1035"/>
          <a:stretch/>
        </p:blipFill>
        <p:spPr>
          <a:xfrm>
            <a:off x="1" y="0"/>
            <a:ext cx="9144000" cy="6885383"/>
          </a:xfrm>
          <a:prstGeom prst="rect">
            <a:avLst/>
          </a:prstGeom>
        </p:spPr>
      </p:pic>
      <p:pic>
        <p:nvPicPr>
          <p:cNvPr id="4" name="Immagine 3"/>
          <p:cNvPicPr>
            <a:picLocks noChangeAspect="1"/>
          </p:cNvPicPr>
          <p:nvPr userDrawn="1"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933"/>
          <a:stretch/>
        </p:blipFill>
        <p:spPr>
          <a:xfrm>
            <a:off x="8358970" y="113160"/>
            <a:ext cx="547534" cy="57953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167" r:id="rId1"/>
    <p:sldLayoutId id="2147484153" r:id="rId2"/>
    <p:sldLayoutId id="2147484164" r:id="rId3"/>
    <p:sldLayoutId id="2147484170" r:id="rId4"/>
    <p:sldLayoutId id="2147484172" r:id="rId5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 hidden="1"/>
          <p:cNvSpPr/>
          <p:nvPr userDrawn="1"/>
        </p:nvSpPr>
        <p:spPr>
          <a:xfrm>
            <a:off x="1" y="0"/>
            <a:ext cx="9144000" cy="6858000"/>
          </a:xfrm>
          <a:prstGeom prst="rect">
            <a:avLst/>
          </a:prstGeom>
          <a:gradFill flip="none" rotWithShape="1">
            <a:gsLst>
              <a:gs pos="47000">
                <a:schemeClr val="tx1">
                  <a:alpha val="0"/>
                </a:schemeClr>
              </a:gs>
              <a:gs pos="86000">
                <a:schemeClr val="tx1">
                  <a:alpha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Rettangolo 2"/>
          <p:cNvSpPr/>
          <p:nvPr userDrawn="1"/>
        </p:nvSpPr>
        <p:spPr>
          <a:xfrm>
            <a:off x="6699006" y="6581004"/>
            <a:ext cx="25298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it-IT" sz="1200" kern="12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Comunicazione Istituzionale ELIS</a:t>
            </a:r>
            <a:endParaRPr lang="it-IT" sz="1200" kern="12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Rettangolo 3"/>
          <p:cNvSpPr/>
          <p:nvPr userDrawn="1"/>
        </p:nvSpPr>
        <p:spPr>
          <a:xfrm>
            <a:off x="0" y="6237311"/>
            <a:ext cx="9143999" cy="62069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effectLst/>
            </a:endParaRPr>
          </a:p>
        </p:txBody>
      </p:sp>
      <p:pic>
        <p:nvPicPr>
          <p:cNvPr id="5" name="Immagine 4"/>
          <p:cNvPicPr>
            <a:picLocks noChangeAspect="1"/>
          </p:cNvPicPr>
          <p:nvPr userDrawn="1"/>
        </p:nvPicPr>
        <p:blipFill rotWithShape="1">
          <a:blip r:embed="rId24" cstate="print"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sharpenSoften amount="-40000"/>
                    </a14:imgEffect>
                    <a14:imgEffect>
                      <a14:colorTemperature colorTemp="7200"/>
                    </a14:imgEffect>
                    <a14:imgEffect>
                      <a14:saturation sat="160000"/>
                    </a14:imgEffect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213" r="9644" b="87974"/>
          <a:stretch/>
        </p:blipFill>
        <p:spPr>
          <a:xfrm flipH="1">
            <a:off x="-2" y="1"/>
            <a:ext cx="9143999" cy="836712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 userDrawn="1"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6388277"/>
            <a:ext cx="1008833" cy="353091"/>
          </a:xfrm>
          <a:prstGeom prst="rect">
            <a:avLst/>
          </a:prstGeom>
          <a:noFill/>
        </p:spPr>
      </p:pic>
      <p:pic>
        <p:nvPicPr>
          <p:cNvPr id="8" name="Immagine 7"/>
          <p:cNvPicPr>
            <a:picLocks noChangeAspect="1"/>
          </p:cNvPicPr>
          <p:nvPr userDrawn="1"/>
        </p:nvPicPr>
        <p:blipFill rotWithShape="1"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933"/>
          <a:stretch/>
        </p:blipFill>
        <p:spPr>
          <a:xfrm>
            <a:off x="8358970" y="113160"/>
            <a:ext cx="547534" cy="57953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968251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57" r:id="rId1"/>
    <p:sldLayoutId id="2147484171" r:id="rId2"/>
    <p:sldLayoutId id="2147484174" r:id="rId3"/>
    <p:sldLayoutId id="2147484176" r:id="rId4"/>
    <p:sldLayoutId id="2147484183" r:id="rId5"/>
    <p:sldLayoutId id="2147484184" r:id="rId6"/>
    <p:sldLayoutId id="2147484185" r:id="rId7"/>
    <p:sldLayoutId id="2147484186" r:id="rId8"/>
    <p:sldLayoutId id="2147484187" r:id="rId9"/>
    <p:sldLayoutId id="2147484188" r:id="rId10"/>
    <p:sldLayoutId id="2147484189" r:id="rId11"/>
    <p:sldLayoutId id="2147484190" r:id="rId12"/>
    <p:sldLayoutId id="2147484191" r:id="rId13"/>
    <p:sldLayoutId id="2147484192" r:id="rId14"/>
    <p:sldLayoutId id="2147484193" r:id="rId15"/>
    <p:sldLayoutId id="2147484194" r:id="rId16"/>
    <p:sldLayoutId id="2147484195" r:id="rId17"/>
    <p:sldLayoutId id="2147484196" r:id="rId18"/>
    <p:sldLayoutId id="2147484197" r:id="rId19"/>
    <p:sldLayoutId id="2147484198" r:id="rId20"/>
    <p:sldLayoutId id="2147484199" r:id="rId21"/>
    <p:sldLayoutId id="2147484200" r:id="rId22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625423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66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testo 4"/>
          <p:cNvSpPr>
            <a:spLocks noGrp="1"/>
          </p:cNvSpPr>
          <p:nvPr>
            <p:ph type="body" sz="quarter" idx="10"/>
          </p:nvPr>
        </p:nvSpPr>
        <p:spPr>
          <a:xfrm>
            <a:off x="0" y="2492896"/>
            <a:ext cx="9144000" cy="864096"/>
          </a:xfrm>
        </p:spPr>
        <p:txBody>
          <a:bodyPr/>
          <a:lstStyle/>
          <a:p>
            <a:r>
              <a:rPr lang="it-IT" sz="5400" dirty="0" smtClean="0"/>
              <a:t>HTML</a:t>
            </a:r>
            <a:endParaRPr lang="it-IT" sz="5400" dirty="0"/>
          </a:p>
        </p:txBody>
      </p:sp>
      <p:sp>
        <p:nvSpPr>
          <p:cNvPr id="4" name="Segnaposto testo 3"/>
          <p:cNvSpPr txBox="1">
            <a:spLocks/>
          </p:cNvSpPr>
          <p:nvPr/>
        </p:nvSpPr>
        <p:spPr>
          <a:xfrm>
            <a:off x="0" y="5035208"/>
            <a:ext cx="9144000" cy="626040"/>
          </a:xfrm>
          <a:prstGeom prst="rect">
            <a:avLst/>
          </a:prstGeom>
        </p:spPr>
        <p:txBody>
          <a:bodyPr/>
          <a:lstStyle>
            <a:lvl1pPr marL="0" indent="0" algn="ctr" rtl="0" eaLnBrk="0" fontAlgn="base" hangingPunct="0">
              <a:lnSpc>
                <a:spcPts val="6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6000" b="1" kern="1200" baseline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Century Gothic" panose="020B0502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 sz="3200" dirty="0"/>
          </a:p>
        </p:txBody>
      </p:sp>
    </p:spTree>
    <p:extLst>
      <p:ext uri="{BB962C8B-B14F-4D97-AF65-F5344CB8AC3E}">
        <p14:creationId xmlns:p14="http://schemas.microsoft.com/office/powerpoint/2010/main" val="321570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920304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" name="Titolo 1"/>
          <p:cNvSpPr txBox="1">
            <a:spLocks/>
          </p:cNvSpPr>
          <p:nvPr/>
        </p:nvSpPr>
        <p:spPr>
          <a:xfrm>
            <a:off x="685800" y="-387424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1000"/>
              </a:lnSpc>
            </a:pPr>
            <a:r>
              <a:rPr lang="en-GB" altLang="it-IT" b="1" i="1" dirty="0" smtClean="0">
                <a:solidFill>
                  <a:srgbClr val="006699"/>
                </a:solidFill>
                <a:latin typeface="Ebrima" pitchFamily="2" charset="0"/>
              </a:rPr>
              <a:t>&lt;a&gt;</a:t>
            </a:r>
            <a:endParaRPr lang="en-GB" altLang="it-IT" b="1" i="1" dirty="0">
              <a:solidFill>
                <a:srgbClr val="006699"/>
              </a:solidFill>
              <a:latin typeface="Ebrima" pitchFamily="2" charset="0"/>
            </a:endParaRPr>
          </a:p>
        </p:txBody>
      </p:sp>
      <p:sp>
        <p:nvSpPr>
          <p:cNvPr id="5" name="Sottotitolo 2"/>
          <p:cNvSpPr txBox="1">
            <a:spLocks/>
          </p:cNvSpPr>
          <p:nvPr/>
        </p:nvSpPr>
        <p:spPr>
          <a:xfrm>
            <a:off x="611560" y="1340768"/>
            <a:ext cx="7558608" cy="1194271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it-IT" sz="1400" b="1" i="1" dirty="0" err="1" smtClean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Reindirizzamento</a:t>
            </a:r>
            <a:r>
              <a:rPr lang="it-IT" sz="1400" b="1" i="1" dirty="0" smtClean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 ad un altro sito</a:t>
            </a:r>
          </a:p>
          <a:p>
            <a:pPr marL="457200" lvl="1" indent="0">
              <a:buNone/>
            </a:pPr>
            <a:r>
              <a:rPr lang="it-IT" sz="1400" i="1" dirty="0" smtClean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&lt;body </a:t>
            </a:r>
            <a:r>
              <a:rPr lang="it-IT" sz="1400" i="1" dirty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BGCOLOR="#AFFFFF""&gt;</a:t>
            </a:r>
          </a:p>
          <a:p>
            <a:pPr marL="457200" lvl="1" indent="0">
              <a:buNone/>
            </a:pPr>
            <a:r>
              <a:rPr lang="it-IT" sz="1400" i="1" dirty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	&lt;a </a:t>
            </a:r>
            <a:r>
              <a:rPr lang="it-IT" sz="1400" i="1" dirty="0" err="1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href</a:t>
            </a:r>
            <a:r>
              <a:rPr lang="it-IT" sz="1400" i="1" dirty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=http://</a:t>
            </a:r>
            <a:r>
              <a:rPr lang="it-IT" sz="1400" i="1" dirty="0" smtClean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www.elis.org&gt; </a:t>
            </a:r>
            <a:r>
              <a:rPr lang="it-IT" sz="1400" i="1" dirty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Home Page di </a:t>
            </a:r>
            <a:r>
              <a:rPr lang="it-IT" sz="1400" i="1" dirty="0" err="1" smtClean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Elis</a:t>
            </a:r>
            <a:r>
              <a:rPr lang="it-IT" sz="1400" i="1" dirty="0" smtClean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&lt;/a</a:t>
            </a:r>
            <a:r>
              <a:rPr lang="it-IT" sz="1400" i="1" dirty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&gt;</a:t>
            </a:r>
          </a:p>
          <a:p>
            <a:pPr marL="457200" lvl="1" indent="0">
              <a:buNone/>
            </a:pPr>
            <a:r>
              <a:rPr lang="it-IT" sz="1400" i="1" dirty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&lt;/body</a:t>
            </a:r>
            <a:r>
              <a:rPr lang="it-IT" sz="1400" i="1" dirty="0" smtClean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&gt;</a:t>
            </a:r>
            <a:endParaRPr lang="it-IT" sz="1400" i="1" dirty="0">
              <a:solidFill>
                <a:srgbClr val="333366"/>
              </a:solidFill>
              <a:latin typeface="Ebrima" pitchFamily="2" charset="0"/>
              <a:ea typeface="Microsoft YaHei" pitchFamily="34" charset="-122"/>
            </a:endParaRPr>
          </a:p>
        </p:txBody>
      </p:sp>
      <p:cxnSp>
        <p:nvCxnSpPr>
          <p:cNvPr id="7" name="Connettore 2 6"/>
          <p:cNvCxnSpPr/>
          <p:nvPr/>
        </p:nvCxnSpPr>
        <p:spPr>
          <a:xfrm>
            <a:off x="1763688" y="3789040"/>
            <a:ext cx="0" cy="93610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magin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8496" y="2791463"/>
            <a:ext cx="7026777" cy="3435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880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920304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" name="Titolo 1"/>
          <p:cNvSpPr txBox="1">
            <a:spLocks/>
          </p:cNvSpPr>
          <p:nvPr/>
        </p:nvSpPr>
        <p:spPr>
          <a:xfrm>
            <a:off x="685800" y="-387424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1000"/>
              </a:lnSpc>
            </a:pPr>
            <a:r>
              <a:rPr lang="en-GB" altLang="it-IT" b="1" i="1" dirty="0" smtClean="0">
                <a:solidFill>
                  <a:srgbClr val="006699"/>
                </a:solidFill>
                <a:latin typeface="Ebrima" pitchFamily="2" charset="0"/>
              </a:rPr>
              <a:t>&lt;a&gt;</a:t>
            </a:r>
            <a:endParaRPr lang="en-GB" altLang="it-IT" b="1" i="1" dirty="0">
              <a:solidFill>
                <a:srgbClr val="006699"/>
              </a:solidFill>
              <a:latin typeface="Ebrima" pitchFamily="2" charset="0"/>
            </a:endParaRPr>
          </a:p>
        </p:txBody>
      </p:sp>
      <p:sp>
        <p:nvSpPr>
          <p:cNvPr id="5" name="Sottotitolo 2"/>
          <p:cNvSpPr txBox="1">
            <a:spLocks/>
          </p:cNvSpPr>
          <p:nvPr/>
        </p:nvSpPr>
        <p:spPr>
          <a:xfrm>
            <a:off x="792696" y="1340768"/>
            <a:ext cx="7558608" cy="4608511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it-IT" sz="1400" b="1" i="1" dirty="0" err="1" smtClean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Reindirizzamento</a:t>
            </a:r>
            <a:r>
              <a:rPr lang="it-IT" sz="1400" b="1" i="1" dirty="0" smtClean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 stessa pagina</a:t>
            </a:r>
          </a:p>
          <a:p>
            <a:pPr marL="457200" lvl="1" indent="0">
              <a:buNone/>
            </a:pPr>
            <a:r>
              <a:rPr lang="it-IT" sz="1400" i="1" dirty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&lt;body BGCOLOR="#AFFFFF"&gt;</a:t>
            </a:r>
          </a:p>
          <a:p>
            <a:pPr marL="457200" lvl="1" indent="0">
              <a:buNone/>
            </a:pPr>
            <a:r>
              <a:rPr lang="it-IT" sz="1400" i="1" dirty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	&lt;a </a:t>
            </a:r>
            <a:r>
              <a:rPr lang="it-IT" sz="1400" i="1" dirty="0" err="1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href</a:t>
            </a:r>
            <a:r>
              <a:rPr lang="it-IT" sz="1400" i="1" dirty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="</a:t>
            </a:r>
            <a:r>
              <a:rPr lang="it-IT" sz="1400" i="1" dirty="0">
                <a:solidFill>
                  <a:srgbClr val="FF0000"/>
                </a:solidFill>
                <a:latin typeface="Ebrima" pitchFamily="2" charset="0"/>
                <a:ea typeface="Microsoft YaHei" pitchFamily="34" charset="-122"/>
              </a:rPr>
              <a:t>#Paragrafo1</a:t>
            </a:r>
            <a:r>
              <a:rPr lang="it-IT" sz="1400" i="1" dirty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"&gt; Vai alla sezione relativa al paragrafo 1&lt;/a&gt;</a:t>
            </a:r>
          </a:p>
          <a:p>
            <a:pPr marL="457200" lvl="1" indent="0">
              <a:buNone/>
            </a:pPr>
            <a:r>
              <a:rPr lang="it-IT" sz="1400" i="1" dirty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	&lt;</a:t>
            </a:r>
            <a:r>
              <a:rPr lang="it-IT" sz="1400" i="1" dirty="0" err="1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br</a:t>
            </a:r>
            <a:r>
              <a:rPr lang="it-IT" sz="1400" i="1" dirty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/&gt;</a:t>
            </a:r>
          </a:p>
          <a:p>
            <a:pPr marL="457200" lvl="1" indent="0">
              <a:buNone/>
            </a:pPr>
            <a:r>
              <a:rPr lang="it-IT" sz="1400" i="1" dirty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	&lt;a </a:t>
            </a:r>
            <a:r>
              <a:rPr lang="it-IT" sz="1400" i="1" dirty="0" err="1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href</a:t>
            </a:r>
            <a:r>
              <a:rPr lang="it-IT" sz="1400" i="1" dirty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="</a:t>
            </a:r>
            <a:r>
              <a:rPr lang="it-IT" sz="1400" i="1" dirty="0">
                <a:solidFill>
                  <a:srgbClr val="00B0F0"/>
                </a:solidFill>
                <a:latin typeface="Ebrima" pitchFamily="2" charset="0"/>
                <a:ea typeface="Microsoft YaHei" pitchFamily="34" charset="-122"/>
              </a:rPr>
              <a:t>#Paragrafo2</a:t>
            </a:r>
            <a:r>
              <a:rPr lang="it-IT" sz="1400" i="1" dirty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"&gt; Vai alla sezione relativa al paragrafo 2&lt;/a&gt;</a:t>
            </a:r>
          </a:p>
          <a:p>
            <a:pPr marL="457200" lvl="1" indent="0">
              <a:buNone/>
            </a:pPr>
            <a:r>
              <a:rPr lang="it-IT" sz="1400" i="1" dirty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	&lt;</a:t>
            </a:r>
            <a:r>
              <a:rPr lang="it-IT" sz="1400" i="1" dirty="0" err="1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br</a:t>
            </a:r>
            <a:r>
              <a:rPr lang="it-IT" sz="1400" i="1" dirty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/&gt;</a:t>
            </a:r>
          </a:p>
          <a:p>
            <a:pPr marL="457200" lvl="1" indent="0">
              <a:buNone/>
            </a:pPr>
            <a:r>
              <a:rPr lang="it-IT" sz="1400" i="1" dirty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	&lt;a </a:t>
            </a:r>
            <a:r>
              <a:rPr lang="it-IT" sz="1400" i="1" dirty="0" err="1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href</a:t>
            </a:r>
            <a:r>
              <a:rPr lang="it-IT" sz="1400" i="1" dirty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="</a:t>
            </a:r>
            <a:r>
              <a:rPr lang="it-IT" sz="1400" i="1" dirty="0">
                <a:solidFill>
                  <a:schemeClr val="accent6">
                    <a:lumMod val="75000"/>
                  </a:schemeClr>
                </a:solidFill>
                <a:latin typeface="Ebrima" pitchFamily="2" charset="0"/>
                <a:ea typeface="Microsoft YaHei" pitchFamily="34" charset="-122"/>
              </a:rPr>
              <a:t>#Paragrafo3</a:t>
            </a:r>
            <a:r>
              <a:rPr lang="it-IT" sz="1400" i="1" dirty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"&gt; Vai alla sezione relativa al paragrafo 3&lt;/a&gt;</a:t>
            </a:r>
          </a:p>
          <a:p>
            <a:pPr marL="457200" lvl="1" indent="0">
              <a:buNone/>
            </a:pPr>
            <a:r>
              <a:rPr lang="it-IT" sz="1400" i="1" dirty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	&lt;</a:t>
            </a:r>
            <a:r>
              <a:rPr lang="it-IT" sz="1400" i="1" dirty="0" err="1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br</a:t>
            </a:r>
            <a:r>
              <a:rPr lang="it-IT" sz="1400" i="1" dirty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/&gt;</a:t>
            </a:r>
          </a:p>
          <a:p>
            <a:pPr marL="457200" lvl="1" indent="0">
              <a:buNone/>
            </a:pPr>
            <a:r>
              <a:rPr lang="it-IT" sz="1400" i="1" dirty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	&lt;a </a:t>
            </a:r>
            <a:r>
              <a:rPr lang="it-IT" sz="1400" i="1" dirty="0" err="1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name</a:t>
            </a:r>
            <a:r>
              <a:rPr lang="it-IT" sz="1400" i="1" dirty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= </a:t>
            </a:r>
            <a:r>
              <a:rPr lang="it-IT" sz="1400" i="1" dirty="0">
                <a:solidFill>
                  <a:srgbClr val="FF0000"/>
                </a:solidFill>
                <a:latin typeface="Ebrima" pitchFamily="2" charset="0"/>
                <a:ea typeface="Microsoft YaHei" pitchFamily="34" charset="-122"/>
              </a:rPr>
              <a:t>Paragrafo1</a:t>
            </a:r>
            <a:r>
              <a:rPr lang="it-IT" sz="1400" i="1" dirty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&gt;&lt;/a</a:t>
            </a:r>
            <a:r>
              <a:rPr lang="it-IT" sz="1400" i="1" dirty="0" smtClean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&gt;</a:t>
            </a:r>
            <a:endParaRPr lang="it-IT" sz="1400" i="1" dirty="0">
              <a:solidFill>
                <a:srgbClr val="333366"/>
              </a:solidFill>
              <a:latin typeface="Ebrima" pitchFamily="2" charset="0"/>
              <a:ea typeface="Microsoft YaHei" pitchFamily="34" charset="-122"/>
            </a:endParaRPr>
          </a:p>
          <a:p>
            <a:pPr marL="457200" lvl="1" indent="0">
              <a:buNone/>
            </a:pPr>
            <a:r>
              <a:rPr lang="it-IT" sz="1400" i="1" dirty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		&lt;p&gt; Sono il paragrafo 1&lt;/p</a:t>
            </a:r>
            <a:r>
              <a:rPr lang="it-IT" sz="1400" i="1" dirty="0" smtClean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&gt;</a:t>
            </a:r>
            <a:endParaRPr lang="it-IT" sz="1400" i="1" dirty="0">
              <a:solidFill>
                <a:srgbClr val="333366"/>
              </a:solidFill>
              <a:latin typeface="Ebrima" pitchFamily="2" charset="0"/>
              <a:ea typeface="Microsoft YaHei" pitchFamily="34" charset="-122"/>
            </a:endParaRPr>
          </a:p>
          <a:p>
            <a:pPr marL="457200" lvl="1" indent="0">
              <a:buNone/>
            </a:pPr>
            <a:r>
              <a:rPr lang="it-IT" sz="1400" i="1" dirty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				</a:t>
            </a:r>
          </a:p>
          <a:p>
            <a:pPr marL="457200" lvl="1" indent="0">
              <a:buNone/>
            </a:pPr>
            <a:r>
              <a:rPr lang="it-IT" sz="1400" i="1" dirty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	&lt;a </a:t>
            </a:r>
            <a:r>
              <a:rPr lang="it-IT" sz="1400" i="1" dirty="0" err="1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name</a:t>
            </a:r>
            <a:r>
              <a:rPr lang="it-IT" sz="1400" i="1" dirty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= </a:t>
            </a:r>
            <a:r>
              <a:rPr lang="it-IT" sz="1400" i="1" dirty="0">
                <a:solidFill>
                  <a:srgbClr val="00B0F0"/>
                </a:solidFill>
                <a:latin typeface="Ebrima" pitchFamily="2" charset="0"/>
                <a:ea typeface="Microsoft YaHei" pitchFamily="34" charset="-122"/>
              </a:rPr>
              <a:t>Paragrafo2</a:t>
            </a:r>
            <a:r>
              <a:rPr lang="it-IT" sz="1400" i="1" dirty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&gt;&lt;/a&gt;</a:t>
            </a:r>
          </a:p>
          <a:p>
            <a:pPr marL="457200" lvl="1" indent="0">
              <a:buNone/>
            </a:pPr>
            <a:r>
              <a:rPr lang="it-IT" sz="1400" i="1" dirty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		&lt;p&gt; Sono il paragrafo 2&lt;/p</a:t>
            </a:r>
            <a:r>
              <a:rPr lang="it-IT" sz="1400" i="1" dirty="0" smtClean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&gt;</a:t>
            </a:r>
          </a:p>
          <a:p>
            <a:pPr marL="457200" lvl="1" indent="0">
              <a:buNone/>
            </a:pPr>
            <a:endParaRPr lang="it-IT" sz="1400" i="1" dirty="0">
              <a:solidFill>
                <a:srgbClr val="333366"/>
              </a:solidFill>
              <a:latin typeface="Ebrima" pitchFamily="2" charset="0"/>
              <a:ea typeface="Microsoft YaHei" pitchFamily="34" charset="-122"/>
            </a:endParaRPr>
          </a:p>
          <a:p>
            <a:pPr marL="457200" lvl="1" indent="0">
              <a:buNone/>
            </a:pPr>
            <a:r>
              <a:rPr lang="it-IT" sz="1400" i="1" dirty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	&lt;a </a:t>
            </a:r>
            <a:r>
              <a:rPr lang="it-IT" sz="1400" i="1" dirty="0" err="1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name</a:t>
            </a:r>
            <a:r>
              <a:rPr lang="it-IT" sz="1400" i="1" dirty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= </a:t>
            </a:r>
            <a:r>
              <a:rPr lang="it-IT" sz="1400" i="1" dirty="0">
                <a:solidFill>
                  <a:schemeClr val="accent6">
                    <a:lumMod val="75000"/>
                  </a:schemeClr>
                </a:solidFill>
                <a:latin typeface="Ebrima" pitchFamily="2" charset="0"/>
                <a:ea typeface="Microsoft YaHei" pitchFamily="34" charset="-122"/>
              </a:rPr>
              <a:t>Paragrafo3</a:t>
            </a:r>
            <a:r>
              <a:rPr lang="it-IT" sz="1400" i="1" dirty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&gt;&lt;/a&gt;</a:t>
            </a:r>
          </a:p>
          <a:p>
            <a:pPr marL="457200" lvl="1" indent="0">
              <a:buNone/>
            </a:pPr>
            <a:r>
              <a:rPr lang="it-IT" sz="1400" i="1" dirty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		&lt;p&gt; Sono il paragrafo 3&lt;/p</a:t>
            </a:r>
            <a:r>
              <a:rPr lang="it-IT" sz="1400" i="1" dirty="0" smtClean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&gt;</a:t>
            </a:r>
            <a:endParaRPr lang="it-IT" sz="1400" i="1" dirty="0">
              <a:solidFill>
                <a:srgbClr val="333366"/>
              </a:solidFill>
              <a:latin typeface="Ebrima" pitchFamily="2" charset="0"/>
              <a:ea typeface="Microsoft YaHei" pitchFamily="34" charset="-122"/>
            </a:endParaRPr>
          </a:p>
          <a:p>
            <a:pPr marL="457200" lvl="1" indent="0">
              <a:buNone/>
            </a:pPr>
            <a:r>
              <a:rPr lang="it-IT" sz="1400" i="1" dirty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&lt;/body&gt;</a:t>
            </a:r>
          </a:p>
        </p:txBody>
      </p:sp>
    </p:spTree>
    <p:extLst>
      <p:ext uri="{BB962C8B-B14F-4D97-AF65-F5344CB8AC3E}">
        <p14:creationId xmlns:p14="http://schemas.microsoft.com/office/powerpoint/2010/main" val="963531861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920304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" name="Titolo 1"/>
          <p:cNvSpPr txBox="1">
            <a:spLocks/>
          </p:cNvSpPr>
          <p:nvPr/>
        </p:nvSpPr>
        <p:spPr>
          <a:xfrm>
            <a:off x="685800" y="-315416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1000"/>
              </a:lnSpc>
            </a:pPr>
            <a:r>
              <a:rPr lang="en-GB" altLang="it-IT" b="1" i="1" dirty="0" smtClean="0">
                <a:solidFill>
                  <a:srgbClr val="006699"/>
                </a:solidFill>
                <a:latin typeface="Ebrima" pitchFamily="2" charset="0"/>
              </a:rPr>
              <a:t>&lt;a&gt;</a:t>
            </a:r>
            <a:endParaRPr lang="en-GB" altLang="it-IT" b="1" i="1" dirty="0">
              <a:solidFill>
                <a:srgbClr val="006699"/>
              </a:solidFill>
              <a:latin typeface="Ebrima" pitchFamily="2" charset="0"/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113" y="1556792"/>
            <a:ext cx="8105775" cy="404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26065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920304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" name="Titolo 1"/>
          <p:cNvSpPr txBox="1">
            <a:spLocks/>
          </p:cNvSpPr>
          <p:nvPr/>
        </p:nvSpPr>
        <p:spPr>
          <a:xfrm>
            <a:off x="685800" y="-315416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1000"/>
              </a:lnSpc>
            </a:pPr>
            <a:r>
              <a:rPr lang="en-GB" altLang="it-IT" b="1" i="1" dirty="0" smtClean="0">
                <a:solidFill>
                  <a:srgbClr val="006699"/>
                </a:solidFill>
                <a:latin typeface="Ebrima" pitchFamily="2" charset="0"/>
              </a:rPr>
              <a:t>&lt;a&gt;</a:t>
            </a:r>
            <a:endParaRPr lang="en-GB" altLang="it-IT" b="1" i="1" dirty="0">
              <a:solidFill>
                <a:srgbClr val="006699"/>
              </a:solidFill>
              <a:latin typeface="Ebrima" pitchFamily="2" charset="0"/>
            </a:endParaRPr>
          </a:p>
        </p:txBody>
      </p:sp>
      <p:sp>
        <p:nvSpPr>
          <p:cNvPr id="5" name="Sottotitolo 2"/>
          <p:cNvSpPr txBox="1">
            <a:spLocks/>
          </p:cNvSpPr>
          <p:nvPr/>
        </p:nvSpPr>
        <p:spPr>
          <a:xfrm>
            <a:off x="395536" y="1700808"/>
            <a:ext cx="7920880" cy="3024336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it-IT" sz="1400" b="1" i="1" dirty="0" err="1" smtClean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Reindirizzamento</a:t>
            </a:r>
            <a:r>
              <a:rPr lang="it-IT" sz="1400" b="1" i="1" dirty="0" smtClean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 altra pagina</a:t>
            </a:r>
          </a:p>
          <a:p>
            <a:pPr marL="457200" lvl="1" indent="0">
              <a:buNone/>
            </a:pPr>
            <a:endParaRPr lang="it-IT" sz="1400" b="1" i="1" dirty="0" smtClean="0">
              <a:solidFill>
                <a:srgbClr val="333366"/>
              </a:solidFill>
              <a:latin typeface="Ebrima" pitchFamily="2" charset="0"/>
              <a:ea typeface="Microsoft YaHei" pitchFamily="34" charset="-122"/>
            </a:endParaRPr>
          </a:p>
          <a:p>
            <a:pPr marL="457200" lvl="1" indent="0">
              <a:buNone/>
            </a:pPr>
            <a:r>
              <a:rPr lang="it-IT" sz="1400" i="1" dirty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&lt;!DOCTYPE html&gt;</a:t>
            </a:r>
          </a:p>
          <a:p>
            <a:pPr marL="457200" lvl="1" indent="0">
              <a:buNone/>
            </a:pPr>
            <a:r>
              <a:rPr lang="it-IT" sz="1400" i="1" dirty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&lt;HTML&gt;</a:t>
            </a:r>
          </a:p>
          <a:p>
            <a:pPr marL="457200" lvl="1" indent="0">
              <a:buNone/>
            </a:pPr>
            <a:r>
              <a:rPr lang="it-IT" sz="1400" i="1" dirty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	&lt;HEAD&gt;</a:t>
            </a:r>
          </a:p>
          <a:p>
            <a:pPr marL="457200" lvl="1" indent="0">
              <a:buNone/>
            </a:pPr>
            <a:r>
              <a:rPr lang="it-IT" sz="1400" i="1" dirty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		&lt;TITLE&gt; </a:t>
            </a:r>
            <a:r>
              <a:rPr lang="it-IT" sz="1400" i="1" dirty="0" smtClean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Vai alla pagina dei contatti  </a:t>
            </a:r>
            <a:r>
              <a:rPr lang="it-IT" sz="1400" i="1" dirty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&lt;/TITLE&gt;</a:t>
            </a:r>
          </a:p>
          <a:p>
            <a:pPr marL="457200" lvl="1" indent="0">
              <a:buNone/>
            </a:pPr>
            <a:r>
              <a:rPr lang="it-IT" sz="1400" i="1" dirty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	&lt;/HEAD&gt;</a:t>
            </a:r>
          </a:p>
          <a:p>
            <a:pPr marL="457200" lvl="1" indent="0">
              <a:buNone/>
            </a:pPr>
            <a:r>
              <a:rPr lang="it-IT" sz="1400" i="1" dirty="0" smtClean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	&lt;body BGCOLOR="#AFFFFF"&gt;</a:t>
            </a:r>
          </a:p>
          <a:p>
            <a:pPr marL="457200" lvl="1" indent="0">
              <a:buNone/>
            </a:pPr>
            <a:r>
              <a:rPr lang="it-IT" sz="1400" i="1" dirty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	</a:t>
            </a:r>
            <a:r>
              <a:rPr lang="it-IT" sz="1400" i="1" dirty="0" smtClean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	</a:t>
            </a:r>
            <a:r>
              <a:rPr lang="it-IT" sz="1400" i="1" dirty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&lt;a </a:t>
            </a:r>
            <a:r>
              <a:rPr lang="it-IT" sz="1400" i="1" dirty="0" err="1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href</a:t>
            </a:r>
            <a:r>
              <a:rPr lang="it-IT" sz="1400" i="1" dirty="0" smtClean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="PaginaContatti.html"&gt; </a:t>
            </a:r>
            <a:r>
              <a:rPr lang="it-IT" sz="1400" i="1" dirty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Vai alla </a:t>
            </a:r>
            <a:r>
              <a:rPr lang="it-IT" sz="1400" i="1" dirty="0" smtClean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pagina dei contatti&lt;/</a:t>
            </a:r>
            <a:r>
              <a:rPr lang="it-IT" sz="1400" i="1" dirty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a&gt;</a:t>
            </a:r>
          </a:p>
          <a:p>
            <a:pPr marL="457200" lvl="1" indent="0">
              <a:buNone/>
            </a:pPr>
            <a:r>
              <a:rPr lang="it-IT" sz="1400" i="1" dirty="0" smtClean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	&lt;/</a:t>
            </a:r>
            <a:r>
              <a:rPr lang="it-IT" sz="1400" i="1" dirty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body</a:t>
            </a:r>
            <a:r>
              <a:rPr lang="it-IT" sz="1400" i="1" dirty="0" smtClean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&gt;</a:t>
            </a:r>
            <a:endParaRPr lang="it-IT" sz="1400" i="1" dirty="0">
              <a:solidFill>
                <a:srgbClr val="333366"/>
              </a:solidFill>
              <a:latin typeface="Ebrima" pitchFamily="2" charset="0"/>
              <a:ea typeface="Microsoft YaHei" pitchFamily="34" charset="-122"/>
            </a:endParaRPr>
          </a:p>
          <a:p>
            <a:pPr marL="457200" lvl="1" indent="0">
              <a:buNone/>
            </a:pPr>
            <a:r>
              <a:rPr lang="it-IT" sz="1400" i="1" dirty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&lt;/HTML&gt;</a:t>
            </a:r>
          </a:p>
        </p:txBody>
      </p:sp>
    </p:spTree>
    <p:extLst>
      <p:ext uri="{BB962C8B-B14F-4D97-AF65-F5344CB8AC3E}">
        <p14:creationId xmlns:p14="http://schemas.microsoft.com/office/powerpoint/2010/main" val="576272107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920304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" name="Titolo 1"/>
          <p:cNvSpPr txBox="1">
            <a:spLocks/>
          </p:cNvSpPr>
          <p:nvPr/>
        </p:nvSpPr>
        <p:spPr>
          <a:xfrm>
            <a:off x="685800" y="-387424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1000"/>
              </a:lnSpc>
            </a:pPr>
            <a:r>
              <a:rPr lang="en-GB" altLang="it-IT" b="1" i="1" dirty="0" smtClean="0">
                <a:solidFill>
                  <a:srgbClr val="006699"/>
                </a:solidFill>
                <a:latin typeface="Ebrima" pitchFamily="2" charset="0"/>
              </a:rPr>
              <a:t>&lt;a&gt;</a:t>
            </a:r>
            <a:endParaRPr lang="en-GB" altLang="it-IT" b="1" i="1" dirty="0">
              <a:solidFill>
                <a:srgbClr val="006699"/>
              </a:solidFill>
              <a:latin typeface="Ebrima" pitchFamily="2" charset="0"/>
            </a:endParaRPr>
          </a:p>
        </p:txBody>
      </p:sp>
      <p:sp>
        <p:nvSpPr>
          <p:cNvPr id="5" name="Sottotitolo 2"/>
          <p:cNvSpPr txBox="1">
            <a:spLocks/>
          </p:cNvSpPr>
          <p:nvPr/>
        </p:nvSpPr>
        <p:spPr>
          <a:xfrm>
            <a:off x="395536" y="1988840"/>
            <a:ext cx="5291472" cy="36004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it-IT" sz="1400" b="1" i="1" dirty="0" err="1" smtClean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Reindirizzamento</a:t>
            </a:r>
            <a:r>
              <a:rPr lang="it-IT" sz="1400" b="1" i="1" dirty="0" smtClean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 altra pagina</a:t>
            </a:r>
            <a:endParaRPr lang="it-IT" sz="1400" i="1" dirty="0">
              <a:solidFill>
                <a:srgbClr val="333366"/>
              </a:solidFill>
              <a:latin typeface="Ebrima" pitchFamily="2" charset="0"/>
              <a:ea typeface="Microsoft YaHei" pitchFamily="34" charset="-122"/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516" y="1484784"/>
            <a:ext cx="7581900" cy="166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" y="3466331"/>
            <a:ext cx="8458200" cy="213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9" name="Connettore 2 8"/>
          <p:cNvCxnSpPr/>
          <p:nvPr/>
        </p:nvCxnSpPr>
        <p:spPr>
          <a:xfrm>
            <a:off x="1763688" y="3429000"/>
            <a:ext cx="792088" cy="122413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9994601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920304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" name="Titolo 1"/>
          <p:cNvSpPr txBox="1">
            <a:spLocks/>
          </p:cNvSpPr>
          <p:nvPr/>
        </p:nvSpPr>
        <p:spPr>
          <a:xfrm>
            <a:off x="685800" y="-315416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1000"/>
              </a:lnSpc>
            </a:pPr>
            <a:r>
              <a:rPr lang="en-GB" altLang="it-IT" b="1" i="1" dirty="0" smtClean="0">
                <a:solidFill>
                  <a:srgbClr val="006699"/>
                </a:solidFill>
                <a:latin typeface="Ebrima" pitchFamily="2" charset="0"/>
              </a:rPr>
              <a:t>&lt;a&gt;</a:t>
            </a:r>
            <a:endParaRPr lang="en-GB" altLang="it-IT" b="1" i="1" dirty="0">
              <a:solidFill>
                <a:srgbClr val="006699"/>
              </a:solidFill>
              <a:latin typeface="Ebrima" pitchFamily="2" charset="0"/>
            </a:endParaRPr>
          </a:p>
        </p:txBody>
      </p:sp>
      <p:sp>
        <p:nvSpPr>
          <p:cNvPr id="5" name="Sottotitolo 2"/>
          <p:cNvSpPr txBox="1">
            <a:spLocks/>
          </p:cNvSpPr>
          <p:nvPr/>
        </p:nvSpPr>
        <p:spPr>
          <a:xfrm>
            <a:off x="281041" y="1700808"/>
            <a:ext cx="8640960" cy="151216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it-IT" sz="1400" b="1" i="1" dirty="0" smtClean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Invio email</a:t>
            </a:r>
          </a:p>
          <a:p>
            <a:pPr marL="457200" lvl="1" indent="0">
              <a:buNone/>
            </a:pPr>
            <a:endParaRPr lang="it-IT" sz="1400" b="1" i="1" dirty="0" smtClean="0">
              <a:solidFill>
                <a:srgbClr val="333366"/>
              </a:solidFill>
              <a:latin typeface="Ebrima" pitchFamily="2" charset="0"/>
              <a:ea typeface="Microsoft YaHei" pitchFamily="34" charset="-122"/>
            </a:endParaRPr>
          </a:p>
          <a:p>
            <a:pPr marL="457200" lvl="1" indent="0">
              <a:buNone/>
            </a:pPr>
            <a:r>
              <a:rPr lang="it-IT" sz="1400" i="1" dirty="0" smtClean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	&lt;body BGCOLOR="#AFFFFF"&gt;</a:t>
            </a:r>
          </a:p>
          <a:p>
            <a:pPr marL="457200" lvl="1" indent="0">
              <a:buNone/>
            </a:pPr>
            <a:r>
              <a:rPr lang="it-IT" sz="1400" i="1" dirty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	</a:t>
            </a:r>
            <a:r>
              <a:rPr lang="it-IT" sz="1400" i="1" dirty="0" smtClean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	</a:t>
            </a:r>
            <a:r>
              <a:rPr lang="it-IT" sz="1400" i="1" dirty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&lt;A HREF=“</a:t>
            </a:r>
            <a:r>
              <a:rPr lang="it-IT" sz="1400" i="1" dirty="0" smtClean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mailto:Mario.Rossi@test.it”&gt; Inviare un messaggio a Mario Rossi&lt;/</a:t>
            </a:r>
            <a:r>
              <a:rPr lang="it-IT" sz="1400" i="1" dirty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A&gt;</a:t>
            </a:r>
            <a:r>
              <a:rPr lang="it-IT" sz="1400" i="1" dirty="0" smtClean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	&lt;/</a:t>
            </a:r>
            <a:r>
              <a:rPr lang="it-IT" sz="1400" i="1" dirty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body</a:t>
            </a:r>
            <a:r>
              <a:rPr lang="it-IT" sz="1400" i="1" dirty="0" smtClean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&gt;</a:t>
            </a:r>
            <a:endParaRPr lang="it-IT" sz="1400" i="1" dirty="0">
              <a:solidFill>
                <a:srgbClr val="333366"/>
              </a:solidFill>
              <a:latin typeface="Ebrima" pitchFamily="2" charset="0"/>
              <a:ea typeface="Microsoft YaHei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36798600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920304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" name="Titolo 1"/>
          <p:cNvSpPr txBox="1">
            <a:spLocks/>
          </p:cNvSpPr>
          <p:nvPr/>
        </p:nvSpPr>
        <p:spPr>
          <a:xfrm>
            <a:off x="685800" y="-315416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1000"/>
              </a:lnSpc>
            </a:pPr>
            <a:r>
              <a:rPr lang="en-GB" altLang="it-IT" b="1" i="1" dirty="0" smtClean="0">
                <a:solidFill>
                  <a:srgbClr val="006699"/>
                </a:solidFill>
                <a:latin typeface="Ebrima" pitchFamily="2" charset="0"/>
              </a:rPr>
              <a:t>&lt;a&gt;</a:t>
            </a:r>
            <a:endParaRPr lang="en-GB" altLang="it-IT" b="1" i="1" dirty="0">
              <a:solidFill>
                <a:srgbClr val="006699"/>
              </a:solidFill>
              <a:latin typeface="Ebrima" pitchFamily="2" charset="0"/>
            </a:endParaRPr>
          </a:p>
        </p:txBody>
      </p:sp>
      <p:sp>
        <p:nvSpPr>
          <p:cNvPr id="5" name="Sottotitolo 2"/>
          <p:cNvSpPr txBox="1">
            <a:spLocks/>
          </p:cNvSpPr>
          <p:nvPr/>
        </p:nvSpPr>
        <p:spPr>
          <a:xfrm>
            <a:off x="281041" y="1124744"/>
            <a:ext cx="8640960" cy="151216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it-IT" sz="1400" b="1" i="1" dirty="0" smtClean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Invio email</a:t>
            </a:r>
          </a:p>
          <a:p>
            <a:pPr marL="457200" lvl="1" indent="0">
              <a:buNone/>
            </a:pPr>
            <a:endParaRPr lang="it-IT" sz="1400" b="1" i="1" dirty="0" smtClean="0">
              <a:solidFill>
                <a:srgbClr val="333366"/>
              </a:solidFill>
              <a:latin typeface="Ebrima" pitchFamily="2" charset="0"/>
              <a:ea typeface="Microsoft YaHei" pitchFamily="34" charset="-122"/>
            </a:endParaRPr>
          </a:p>
          <a:p>
            <a:pPr marL="457200" lvl="1" indent="0">
              <a:buNone/>
            </a:pPr>
            <a:r>
              <a:rPr lang="it-IT" sz="1400" i="1" dirty="0" smtClean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	&lt;body BGCOLOR="#AFFFFF"&gt;</a:t>
            </a:r>
          </a:p>
          <a:p>
            <a:pPr marL="457200" lvl="1" indent="0">
              <a:buNone/>
            </a:pPr>
            <a:r>
              <a:rPr lang="it-IT" sz="1400" i="1" dirty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	</a:t>
            </a:r>
            <a:r>
              <a:rPr lang="it-IT" sz="1400" i="1" dirty="0" smtClean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	</a:t>
            </a:r>
            <a:r>
              <a:rPr lang="it-IT" sz="1400" i="1" dirty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&lt;A HREF=“</a:t>
            </a:r>
            <a:r>
              <a:rPr lang="it-IT" sz="1400" i="1" dirty="0" smtClean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mailto:Mario.Rossi@test.it”&gt; Inviare un messaggio a Mario Rossi&lt;/</a:t>
            </a:r>
            <a:r>
              <a:rPr lang="it-IT" sz="1400" i="1" dirty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A&gt;</a:t>
            </a:r>
            <a:r>
              <a:rPr lang="it-IT" sz="1400" i="1" dirty="0" smtClean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	&lt;/</a:t>
            </a:r>
            <a:r>
              <a:rPr lang="it-IT" sz="1400" i="1" dirty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body</a:t>
            </a:r>
            <a:r>
              <a:rPr lang="it-IT" sz="1400" i="1" dirty="0" smtClean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&gt;</a:t>
            </a:r>
            <a:endParaRPr lang="it-IT" sz="1400" i="1" dirty="0">
              <a:solidFill>
                <a:srgbClr val="333366"/>
              </a:solidFill>
              <a:latin typeface="Ebrima" pitchFamily="2" charset="0"/>
              <a:ea typeface="Microsoft YaHei" pitchFamily="34" charset="-122"/>
            </a:endParaRP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463" y="2492896"/>
            <a:ext cx="7839075" cy="188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343" y="4581128"/>
            <a:ext cx="7584355" cy="17156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Connettore 2 6"/>
          <p:cNvCxnSpPr/>
          <p:nvPr/>
        </p:nvCxnSpPr>
        <p:spPr>
          <a:xfrm>
            <a:off x="2987824" y="3800588"/>
            <a:ext cx="0" cy="114058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asellaDiTesto 5"/>
          <p:cNvSpPr txBox="1"/>
          <p:nvPr/>
        </p:nvSpPr>
        <p:spPr>
          <a:xfrm>
            <a:off x="3059832" y="4047712"/>
            <a:ext cx="36724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i="1" dirty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Apre il programma di posta </a:t>
            </a:r>
            <a:r>
              <a:rPr lang="it-IT" sz="1200" i="1" dirty="0" smtClean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elettronica predefinito </a:t>
            </a:r>
            <a:r>
              <a:rPr lang="it-IT" sz="1200" i="1" dirty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e predispone una nuova email, inserendo l’indirizzo </a:t>
            </a:r>
            <a:r>
              <a:rPr lang="it-IT" sz="1200" i="1" dirty="0" smtClean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indicato nell’attributo </a:t>
            </a:r>
            <a:r>
              <a:rPr lang="it-IT" sz="1200" i="1" dirty="0" err="1" smtClean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href</a:t>
            </a:r>
            <a:endParaRPr lang="it-IT" sz="1200" i="1" dirty="0">
              <a:solidFill>
                <a:srgbClr val="333366"/>
              </a:solidFill>
              <a:latin typeface="Ebrima" pitchFamily="2" charset="0"/>
              <a:ea typeface="Microsoft YaHei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78582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920304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" name="Titolo 1"/>
          <p:cNvSpPr txBox="1">
            <a:spLocks/>
          </p:cNvSpPr>
          <p:nvPr/>
        </p:nvSpPr>
        <p:spPr>
          <a:xfrm>
            <a:off x="685800" y="-243408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1000"/>
              </a:lnSpc>
            </a:pPr>
            <a:r>
              <a:rPr lang="en-GB" altLang="it-IT" b="1" i="1" dirty="0" smtClean="0">
                <a:solidFill>
                  <a:srgbClr val="006699"/>
                </a:solidFill>
                <a:latin typeface="Ebrima" pitchFamily="2" charset="0"/>
              </a:rPr>
              <a:t>Hyperlink</a:t>
            </a:r>
            <a:endParaRPr lang="en-GB" altLang="it-IT" b="1" i="1" dirty="0">
              <a:solidFill>
                <a:srgbClr val="006699"/>
              </a:solidFill>
              <a:latin typeface="Ebrima" pitchFamily="2" charset="0"/>
            </a:endParaRPr>
          </a:p>
        </p:txBody>
      </p:sp>
      <p:sp>
        <p:nvSpPr>
          <p:cNvPr id="5" name="Sottotitolo 2"/>
          <p:cNvSpPr txBox="1">
            <a:spLocks/>
          </p:cNvSpPr>
          <p:nvPr/>
        </p:nvSpPr>
        <p:spPr>
          <a:xfrm>
            <a:off x="107504" y="1916832"/>
            <a:ext cx="8568952" cy="144016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it-IT" sz="1400" i="1" dirty="0" smtClean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	&lt;body BGCOLOR="#AFFFFF"&gt;</a:t>
            </a:r>
          </a:p>
          <a:p>
            <a:pPr marL="457200" lvl="1" indent="0">
              <a:buNone/>
            </a:pPr>
            <a:r>
              <a:rPr lang="it-IT" sz="1400" i="1" dirty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	</a:t>
            </a:r>
            <a:r>
              <a:rPr lang="it-IT" sz="1400" i="1" dirty="0" smtClean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	</a:t>
            </a:r>
            <a:r>
              <a:rPr lang="en-US" sz="1400" i="1" dirty="0" smtClean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&lt;a </a:t>
            </a:r>
            <a:r>
              <a:rPr lang="en-US" sz="1400" i="1" dirty="0" err="1" smtClean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href</a:t>
            </a:r>
            <a:r>
              <a:rPr lang="en-US" sz="1400" i="1" dirty="0" smtClean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=“PaginaImmagine.html”&gt; </a:t>
            </a:r>
          </a:p>
          <a:p>
            <a:pPr marL="457200" lvl="1" indent="0">
              <a:buNone/>
            </a:pPr>
            <a:r>
              <a:rPr lang="en-US" sz="1400" i="1" dirty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	</a:t>
            </a:r>
            <a:r>
              <a:rPr lang="en-US" sz="1400" i="1" dirty="0" smtClean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		&lt;</a:t>
            </a:r>
            <a:r>
              <a:rPr lang="en-US" sz="1400" i="1" dirty="0" err="1" smtClean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img</a:t>
            </a:r>
            <a:r>
              <a:rPr lang="en-US" sz="1400" i="1" dirty="0" smtClean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  </a:t>
            </a:r>
            <a:r>
              <a:rPr lang="en-US" sz="1400" i="1" dirty="0" err="1" smtClean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src</a:t>
            </a:r>
            <a:r>
              <a:rPr lang="en-US" sz="1400" i="1" dirty="0" smtClean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= “Gatto.jpg”  width</a:t>
            </a:r>
            <a:r>
              <a:rPr lang="en-US" sz="1400" i="1" dirty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="100px" alt</a:t>
            </a:r>
            <a:r>
              <a:rPr lang="en-US" sz="1400" i="1" dirty="0" smtClean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=“Non  </a:t>
            </a:r>
            <a:r>
              <a:rPr lang="en-US" sz="1400" i="1" dirty="0" err="1" smtClean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trovo</a:t>
            </a:r>
            <a:r>
              <a:rPr lang="en-US" sz="1400" i="1" dirty="0" smtClean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  </a:t>
            </a:r>
            <a:r>
              <a:rPr lang="en-US" sz="1400" i="1" dirty="0" err="1" smtClean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l’immagine</a:t>
            </a:r>
            <a:r>
              <a:rPr lang="en-US" sz="1400" i="1" dirty="0" smtClean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”&gt;</a:t>
            </a:r>
          </a:p>
          <a:p>
            <a:pPr marL="457200" lvl="1" indent="0">
              <a:buNone/>
            </a:pPr>
            <a:r>
              <a:rPr lang="en-US" sz="1400" i="1" dirty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	</a:t>
            </a:r>
            <a:r>
              <a:rPr lang="en-US" sz="1400" i="1" dirty="0" smtClean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	&lt;/a&gt;</a:t>
            </a:r>
            <a:endParaRPr lang="en-US" sz="1400" i="1" dirty="0">
              <a:solidFill>
                <a:srgbClr val="333366"/>
              </a:solidFill>
              <a:latin typeface="Ebrima" pitchFamily="2" charset="0"/>
              <a:ea typeface="Microsoft YaHei" pitchFamily="34" charset="-122"/>
            </a:endParaRPr>
          </a:p>
          <a:p>
            <a:pPr marL="457200" lvl="1" indent="0">
              <a:buNone/>
            </a:pPr>
            <a:r>
              <a:rPr lang="it-IT" sz="1400" i="1" dirty="0" smtClean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	&lt;/body&gt;</a:t>
            </a:r>
            <a:endParaRPr lang="it-IT" sz="1400" i="1" dirty="0">
              <a:solidFill>
                <a:srgbClr val="333366"/>
              </a:solidFill>
              <a:latin typeface="Ebrima" pitchFamily="2" charset="0"/>
              <a:ea typeface="Microsoft YaHei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44360644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0657" y="-531440"/>
            <a:ext cx="920304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" name="Titolo 1"/>
          <p:cNvSpPr txBox="1">
            <a:spLocks/>
          </p:cNvSpPr>
          <p:nvPr/>
        </p:nvSpPr>
        <p:spPr>
          <a:xfrm>
            <a:off x="685800" y="-387424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1000"/>
              </a:lnSpc>
            </a:pPr>
            <a:r>
              <a:rPr lang="en-GB" altLang="it-IT" b="1" i="1" dirty="0" smtClean="0">
                <a:solidFill>
                  <a:srgbClr val="006699"/>
                </a:solidFill>
                <a:latin typeface="Ebrima" pitchFamily="2" charset="0"/>
              </a:rPr>
              <a:t>Hyperlink</a:t>
            </a:r>
            <a:endParaRPr lang="en-GB" altLang="it-IT" b="1" i="1" dirty="0">
              <a:solidFill>
                <a:srgbClr val="006699"/>
              </a:solidFill>
              <a:latin typeface="Ebrima" pitchFamily="2" charset="0"/>
            </a:endParaRPr>
          </a:p>
        </p:txBody>
      </p:sp>
      <p:sp>
        <p:nvSpPr>
          <p:cNvPr id="5" name="Sottotitolo 2"/>
          <p:cNvSpPr txBox="1">
            <a:spLocks/>
          </p:cNvSpPr>
          <p:nvPr/>
        </p:nvSpPr>
        <p:spPr>
          <a:xfrm>
            <a:off x="323528" y="1549734"/>
            <a:ext cx="8568952" cy="144016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it-IT" sz="1400" i="1" dirty="0" smtClean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	&lt;body BGCOLOR="#AFFFFF"&gt;</a:t>
            </a:r>
          </a:p>
          <a:p>
            <a:pPr marL="457200" lvl="1" indent="0">
              <a:buNone/>
            </a:pPr>
            <a:r>
              <a:rPr lang="it-IT" sz="1400" i="1" dirty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	</a:t>
            </a:r>
            <a:r>
              <a:rPr lang="it-IT" sz="1400" i="1" dirty="0" smtClean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	</a:t>
            </a:r>
            <a:r>
              <a:rPr lang="en-US" sz="1400" i="1" dirty="0" smtClean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&lt;a </a:t>
            </a:r>
            <a:r>
              <a:rPr lang="en-US" sz="1400" i="1" dirty="0" err="1" smtClean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href</a:t>
            </a:r>
            <a:r>
              <a:rPr lang="en-US" sz="1400" i="1" dirty="0" smtClean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=“PaginaImmagine.html”&gt; </a:t>
            </a:r>
          </a:p>
          <a:p>
            <a:pPr marL="457200" lvl="1" indent="0">
              <a:buNone/>
            </a:pPr>
            <a:r>
              <a:rPr lang="en-US" sz="1400" i="1" dirty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	</a:t>
            </a:r>
            <a:r>
              <a:rPr lang="en-US" sz="1400" i="1" dirty="0" smtClean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		&lt;</a:t>
            </a:r>
            <a:r>
              <a:rPr lang="en-US" sz="1400" i="1" dirty="0" err="1" smtClean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img</a:t>
            </a:r>
            <a:r>
              <a:rPr lang="en-US" sz="1400" i="1" dirty="0" smtClean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  </a:t>
            </a:r>
            <a:r>
              <a:rPr lang="en-US" sz="1400" i="1" dirty="0" err="1" smtClean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src</a:t>
            </a:r>
            <a:r>
              <a:rPr lang="en-US" sz="1400" i="1" dirty="0" smtClean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= “Gatto.jpg”  width</a:t>
            </a:r>
            <a:r>
              <a:rPr lang="en-US" sz="1400" i="1" dirty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="100px" alt</a:t>
            </a:r>
            <a:r>
              <a:rPr lang="en-US" sz="1400" i="1" dirty="0" smtClean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=“Non  </a:t>
            </a:r>
            <a:r>
              <a:rPr lang="en-US" sz="1400" i="1" dirty="0" err="1" smtClean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trovo</a:t>
            </a:r>
            <a:r>
              <a:rPr lang="en-US" sz="1400" i="1" dirty="0" smtClean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  </a:t>
            </a:r>
            <a:r>
              <a:rPr lang="en-US" sz="1400" i="1" dirty="0" err="1" smtClean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l’immagine</a:t>
            </a:r>
            <a:r>
              <a:rPr lang="en-US" sz="1400" i="1" dirty="0" smtClean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”&gt;</a:t>
            </a:r>
          </a:p>
          <a:p>
            <a:pPr marL="457200" lvl="1" indent="0">
              <a:buNone/>
            </a:pPr>
            <a:r>
              <a:rPr lang="en-US" sz="1400" i="1" dirty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	</a:t>
            </a:r>
            <a:r>
              <a:rPr lang="en-US" sz="1400" i="1" dirty="0" smtClean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	&lt;/a&gt;</a:t>
            </a:r>
            <a:endParaRPr lang="en-US" sz="1400" i="1" dirty="0">
              <a:solidFill>
                <a:srgbClr val="333366"/>
              </a:solidFill>
              <a:latin typeface="Ebrima" pitchFamily="2" charset="0"/>
              <a:ea typeface="Microsoft YaHei" pitchFamily="34" charset="-122"/>
            </a:endParaRPr>
          </a:p>
          <a:p>
            <a:pPr marL="457200" lvl="1" indent="0">
              <a:buNone/>
            </a:pPr>
            <a:r>
              <a:rPr lang="it-IT" sz="1400" i="1" dirty="0" smtClean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	&lt;/body&gt;</a:t>
            </a:r>
            <a:endParaRPr lang="it-IT" sz="1400" i="1" dirty="0">
              <a:solidFill>
                <a:srgbClr val="333366"/>
              </a:solidFill>
              <a:latin typeface="Ebrima" pitchFamily="2" charset="0"/>
              <a:ea typeface="Microsoft YaHei" pitchFamily="34" charset="-122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3519449"/>
            <a:ext cx="8496300" cy="199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Fumetto 2 7"/>
          <p:cNvSpPr/>
          <p:nvPr/>
        </p:nvSpPr>
        <p:spPr>
          <a:xfrm>
            <a:off x="2123728" y="5000426"/>
            <a:ext cx="2304256" cy="732830"/>
          </a:xfrm>
          <a:prstGeom prst="wedgeRoundRectCallout">
            <a:avLst>
              <a:gd name="adj1" fmla="val -86049"/>
              <a:gd name="adj2" fmla="val -36161"/>
              <a:gd name="adj3" fmla="val 16667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i="1" dirty="0" err="1" smtClean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Cliccando</a:t>
            </a:r>
            <a:r>
              <a:rPr lang="en-US" sz="1200" i="1" dirty="0" smtClean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 </a:t>
            </a:r>
            <a:r>
              <a:rPr lang="en-US" sz="1200" i="1" dirty="0" err="1" smtClean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sull’immagine</a:t>
            </a:r>
            <a:r>
              <a:rPr lang="en-US" sz="1200" i="1" dirty="0" smtClean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, </a:t>
            </a:r>
            <a:r>
              <a:rPr lang="en-US" sz="1200" i="1" dirty="0" err="1" smtClean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verrà</a:t>
            </a:r>
            <a:r>
              <a:rPr lang="en-US" sz="1200" i="1" dirty="0" smtClean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 </a:t>
            </a:r>
            <a:r>
              <a:rPr lang="en-US" sz="1200" i="1" dirty="0" err="1" smtClean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aperta</a:t>
            </a:r>
            <a:r>
              <a:rPr lang="en-US" sz="1200" i="1" dirty="0" smtClean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 la </a:t>
            </a:r>
            <a:r>
              <a:rPr lang="en-US" sz="1200" i="1" dirty="0" err="1" smtClean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pagina</a:t>
            </a:r>
            <a:r>
              <a:rPr lang="en-US" sz="1200" i="1" dirty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 </a:t>
            </a:r>
            <a:r>
              <a:rPr lang="en-US" sz="1200" i="1" dirty="0" err="1" smtClean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inserita</a:t>
            </a:r>
            <a:r>
              <a:rPr lang="en-US" sz="1200" i="1" dirty="0" smtClean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 </a:t>
            </a:r>
            <a:r>
              <a:rPr lang="en-US" sz="1200" i="1" dirty="0" err="1" smtClean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nel</a:t>
            </a:r>
            <a:r>
              <a:rPr lang="en-US" sz="1200" i="1" dirty="0" smtClean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 </a:t>
            </a:r>
            <a:r>
              <a:rPr lang="en-US" sz="1200" i="1" dirty="0" err="1" smtClean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valore</a:t>
            </a:r>
            <a:r>
              <a:rPr lang="en-US" sz="1200" i="1" dirty="0" smtClean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 </a:t>
            </a:r>
            <a:r>
              <a:rPr lang="en-US" sz="1200" i="1" dirty="0" err="1" smtClean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dell’attributo</a:t>
            </a:r>
            <a:r>
              <a:rPr lang="en-US" sz="1200" i="1" dirty="0" smtClean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 </a:t>
            </a:r>
            <a:r>
              <a:rPr lang="en-US" sz="1200" i="1" dirty="0" err="1" smtClean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href</a:t>
            </a:r>
            <a:endParaRPr lang="it-IT" sz="1200" dirty="0"/>
          </a:p>
        </p:txBody>
      </p:sp>
      <p:sp>
        <p:nvSpPr>
          <p:cNvPr id="2" name="Fumetto 2 1"/>
          <p:cNvSpPr/>
          <p:nvPr/>
        </p:nvSpPr>
        <p:spPr>
          <a:xfrm>
            <a:off x="6444208" y="1045678"/>
            <a:ext cx="1800200" cy="720080"/>
          </a:xfrm>
          <a:prstGeom prst="wedgeRoundRectCallout">
            <a:avLst>
              <a:gd name="adj1" fmla="val -129508"/>
              <a:gd name="adj2" fmla="val 60555"/>
              <a:gd name="adj3" fmla="val 16667"/>
            </a:avLst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100" i="1" dirty="0" smtClean="0">
                <a:solidFill>
                  <a:srgbClr val="FF0000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Si possono avviare tutte le tipologie di media</a:t>
            </a:r>
          </a:p>
          <a:p>
            <a:pPr algn="ctr"/>
            <a:r>
              <a:rPr lang="it-IT" sz="1100" i="1" dirty="0" smtClean="0">
                <a:solidFill>
                  <a:srgbClr val="FF0000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(Immagini-video-audio) e  pagine html</a:t>
            </a:r>
            <a:endParaRPr lang="it-IT" sz="1100" i="1" dirty="0">
              <a:solidFill>
                <a:srgbClr val="FF0000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5833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/>
          <p:cNvSpPr>
            <a:spLocks noGrp="1"/>
          </p:cNvSpPr>
          <p:nvPr>
            <p:ph type="body" sz="quarter" idx="10"/>
          </p:nvPr>
        </p:nvSpPr>
        <p:spPr>
          <a:xfrm>
            <a:off x="0" y="2780928"/>
            <a:ext cx="9144000" cy="1887538"/>
          </a:xfrm>
        </p:spPr>
        <p:txBody>
          <a:bodyPr/>
          <a:lstStyle/>
          <a:p>
            <a:r>
              <a:rPr lang="it-IT" dirty="0" smtClean="0"/>
              <a:t>Grazie</a:t>
            </a:r>
            <a:endParaRPr lang="it-IT" dirty="0"/>
          </a:p>
        </p:txBody>
      </p:sp>
      <p:sp>
        <p:nvSpPr>
          <p:cNvPr id="4" name="Segnaposto testo 3"/>
          <p:cNvSpPr txBox="1">
            <a:spLocks/>
          </p:cNvSpPr>
          <p:nvPr/>
        </p:nvSpPr>
        <p:spPr>
          <a:xfrm>
            <a:off x="899592" y="4797152"/>
            <a:ext cx="2952328" cy="108012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it-IT" sz="1600" dirty="0"/>
          </a:p>
        </p:txBody>
      </p:sp>
      <p:sp>
        <p:nvSpPr>
          <p:cNvPr id="5" name="Segnaposto testo 4"/>
          <p:cNvSpPr txBox="1">
            <a:spLocks/>
          </p:cNvSpPr>
          <p:nvPr/>
        </p:nvSpPr>
        <p:spPr>
          <a:xfrm>
            <a:off x="5457056" y="4797152"/>
            <a:ext cx="2952328" cy="1080120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400" dirty="0" smtClean="0"/>
              <a:t> </a:t>
            </a:r>
            <a:endParaRPr lang="it-IT" sz="2400" dirty="0"/>
          </a:p>
        </p:txBody>
      </p:sp>
    </p:spTree>
    <p:extLst>
      <p:ext uri="{BB962C8B-B14F-4D97-AF65-F5344CB8AC3E}">
        <p14:creationId xmlns:p14="http://schemas.microsoft.com/office/powerpoint/2010/main" val="28591669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0"/>
            <a:ext cx="920304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" name="Titolo 1"/>
          <p:cNvSpPr txBox="1">
            <a:spLocks/>
          </p:cNvSpPr>
          <p:nvPr/>
        </p:nvSpPr>
        <p:spPr>
          <a:xfrm>
            <a:off x="685800" y="-315416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1000"/>
              </a:lnSpc>
            </a:pPr>
            <a:r>
              <a:rPr lang="en-GB" altLang="it-IT" b="1" i="1" dirty="0" smtClean="0">
                <a:solidFill>
                  <a:srgbClr val="006699"/>
                </a:solidFill>
                <a:latin typeface="Ebrima" pitchFamily="2" charset="0"/>
              </a:rPr>
              <a:t>Corso HTML Base</a:t>
            </a:r>
            <a:endParaRPr lang="en-GB" altLang="it-IT" b="1" i="1" dirty="0">
              <a:solidFill>
                <a:srgbClr val="006699"/>
              </a:solidFill>
              <a:latin typeface="Ebrima" pitchFamily="2" charset="0"/>
            </a:endParaRPr>
          </a:p>
        </p:txBody>
      </p:sp>
      <p:sp>
        <p:nvSpPr>
          <p:cNvPr id="5" name="Sottotitolo 2"/>
          <p:cNvSpPr txBox="1">
            <a:spLocks/>
          </p:cNvSpPr>
          <p:nvPr/>
        </p:nvSpPr>
        <p:spPr>
          <a:xfrm>
            <a:off x="1371600" y="1844824"/>
            <a:ext cx="6400800" cy="175260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800" b="1" i="1" dirty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Modulo </a:t>
            </a:r>
            <a:r>
              <a:rPr lang="it-IT" sz="2800" b="1" i="1" dirty="0" smtClean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4</a:t>
            </a:r>
            <a:r>
              <a:rPr lang="it-IT" sz="2800" b="1" i="1" dirty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	</a:t>
            </a:r>
          </a:p>
          <a:p>
            <a:pPr marL="0" indent="0">
              <a:buNone/>
            </a:pPr>
            <a:r>
              <a:rPr lang="it-IT" sz="2800" b="1" i="1" dirty="0" smtClean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Immagini </a:t>
            </a:r>
            <a:r>
              <a:rPr lang="it-IT" sz="2800" b="1" i="1" dirty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e</a:t>
            </a:r>
            <a:r>
              <a:rPr lang="it-IT" sz="2800" b="1" i="1" dirty="0" smtClean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 </a:t>
            </a:r>
            <a:r>
              <a:rPr lang="it-IT" sz="2800" b="1" i="1" dirty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Link </a:t>
            </a:r>
          </a:p>
        </p:txBody>
      </p:sp>
    </p:spTree>
    <p:extLst>
      <p:ext uri="{BB962C8B-B14F-4D97-AF65-F5344CB8AC3E}">
        <p14:creationId xmlns:p14="http://schemas.microsoft.com/office/powerpoint/2010/main" val="2602617642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520" y="0"/>
            <a:ext cx="920304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" name="Titolo 1"/>
          <p:cNvSpPr txBox="1">
            <a:spLocks/>
          </p:cNvSpPr>
          <p:nvPr/>
        </p:nvSpPr>
        <p:spPr>
          <a:xfrm>
            <a:off x="685800" y="-417289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1000"/>
              </a:lnSpc>
            </a:pPr>
            <a:r>
              <a:rPr lang="en-GB" altLang="it-IT" b="1" i="1" dirty="0" err="1" smtClean="0">
                <a:solidFill>
                  <a:srgbClr val="006699"/>
                </a:solidFill>
                <a:latin typeface="Ebrima" pitchFamily="2" charset="0"/>
              </a:rPr>
              <a:t>Immagini</a:t>
            </a:r>
            <a:endParaRPr lang="en-GB" altLang="it-IT" b="1" i="1" dirty="0">
              <a:solidFill>
                <a:srgbClr val="006699"/>
              </a:solidFill>
              <a:latin typeface="Ebrima" pitchFamily="2" charset="0"/>
            </a:endParaRPr>
          </a:p>
        </p:txBody>
      </p:sp>
      <p:sp>
        <p:nvSpPr>
          <p:cNvPr id="5" name="Sottotitolo 2"/>
          <p:cNvSpPr txBox="1">
            <a:spLocks/>
          </p:cNvSpPr>
          <p:nvPr/>
        </p:nvSpPr>
        <p:spPr>
          <a:xfrm>
            <a:off x="835496" y="1556792"/>
            <a:ext cx="6400800" cy="518457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1600" i="1" dirty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&lt;body BGCOLOR="#AFFFFF" </a:t>
            </a:r>
            <a:r>
              <a:rPr lang="it-IT" sz="1600" i="1" dirty="0" smtClean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&gt;</a:t>
            </a:r>
            <a:endParaRPr lang="it-IT" sz="1600" i="1" dirty="0">
              <a:solidFill>
                <a:srgbClr val="333366"/>
              </a:solidFill>
              <a:latin typeface="Ebrima" pitchFamily="2" charset="0"/>
              <a:ea typeface="Microsoft YaHei" pitchFamily="34" charset="-122"/>
            </a:endParaRPr>
          </a:p>
          <a:p>
            <a:pPr marL="0" indent="0">
              <a:buNone/>
            </a:pPr>
            <a:r>
              <a:rPr lang="it-IT" sz="1600" i="1" dirty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	&lt;IMG SRC="Internet.jpg</a:t>
            </a:r>
            <a:r>
              <a:rPr lang="it-IT" sz="1600" i="1" dirty="0" smtClean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"&gt;</a:t>
            </a:r>
            <a:endParaRPr lang="it-IT" sz="1600" i="1" dirty="0">
              <a:solidFill>
                <a:srgbClr val="333366"/>
              </a:solidFill>
              <a:latin typeface="Ebrima" pitchFamily="2" charset="0"/>
              <a:ea typeface="Microsoft YaHei" pitchFamily="34" charset="-122"/>
            </a:endParaRPr>
          </a:p>
          <a:p>
            <a:pPr marL="0" indent="0">
              <a:buNone/>
            </a:pPr>
            <a:r>
              <a:rPr lang="it-IT" sz="1600" i="1" dirty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&lt;/</a:t>
            </a:r>
            <a:r>
              <a:rPr lang="it-IT" sz="1600" i="1" dirty="0" smtClean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body&gt;</a:t>
            </a:r>
          </a:p>
          <a:p>
            <a:pPr marL="0" indent="0">
              <a:buNone/>
            </a:pPr>
            <a:endParaRPr lang="it-IT" sz="1600" i="1" dirty="0">
              <a:solidFill>
                <a:srgbClr val="333366"/>
              </a:solidFill>
              <a:latin typeface="Ebrima" pitchFamily="2" charset="0"/>
              <a:ea typeface="Microsoft YaHei" pitchFamily="34" charset="-122"/>
            </a:endParaRPr>
          </a:p>
          <a:p>
            <a:pPr marL="0" indent="0">
              <a:buNone/>
            </a:pPr>
            <a:endParaRPr lang="it-IT" sz="1600" i="1" dirty="0" smtClean="0">
              <a:solidFill>
                <a:srgbClr val="333366"/>
              </a:solidFill>
              <a:latin typeface="Ebrima" pitchFamily="2" charset="0"/>
              <a:ea typeface="Microsoft YaHei" pitchFamily="34" charset="-122"/>
            </a:endParaRPr>
          </a:p>
          <a:p>
            <a:pPr marL="0" indent="0">
              <a:buNone/>
            </a:pPr>
            <a:endParaRPr lang="it-IT" sz="1600" i="1" dirty="0">
              <a:solidFill>
                <a:srgbClr val="333366"/>
              </a:solidFill>
              <a:latin typeface="Ebrima" pitchFamily="2" charset="0"/>
              <a:ea typeface="Microsoft YaHei" pitchFamily="34" charset="-122"/>
            </a:endParaRPr>
          </a:p>
          <a:p>
            <a:pPr marL="0" indent="0">
              <a:buNone/>
            </a:pPr>
            <a:endParaRPr lang="it-IT" sz="1600" i="1" dirty="0" smtClean="0">
              <a:solidFill>
                <a:srgbClr val="333366"/>
              </a:solidFill>
              <a:latin typeface="Ebrima" pitchFamily="2" charset="0"/>
              <a:ea typeface="Microsoft YaHei" pitchFamily="34" charset="-122"/>
            </a:endParaRPr>
          </a:p>
          <a:p>
            <a:pPr marL="0" indent="0">
              <a:buNone/>
            </a:pPr>
            <a:endParaRPr lang="it-IT" sz="1600" i="1" dirty="0">
              <a:solidFill>
                <a:srgbClr val="333366"/>
              </a:solidFill>
              <a:latin typeface="Ebrima" pitchFamily="2" charset="0"/>
              <a:ea typeface="Microsoft YaHei" pitchFamily="34" charset="-122"/>
            </a:endParaRPr>
          </a:p>
          <a:p>
            <a:pPr marL="0" indent="0">
              <a:buNone/>
            </a:pPr>
            <a:endParaRPr lang="it-IT" sz="1600" i="1" dirty="0" smtClean="0">
              <a:solidFill>
                <a:srgbClr val="333366"/>
              </a:solidFill>
              <a:latin typeface="Ebrima" pitchFamily="2" charset="0"/>
              <a:ea typeface="Microsoft YaHei" pitchFamily="34" charset="-122"/>
            </a:endParaRPr>
          </a:p>
          <a:p>
            <a:pPr marL="0" indent="0">
              <a:buNone/>
            </a:pPr>
            <a:endParaRPr lang="it-IT" sz="1600" i="1" dirty="0">
              <a:solidFill>
                <a:srgbClr val="333366"/>
              </a:solidFill>
              <a:latin typeface="Ebrima" pitchFamily="2" charset="0"/>
              <a:ea typeface="Microsoft YaHei" pitchFamily="34" charset="-122"/>
            </a:endParaRPr>
          </a:p>
          <a:p>
            <a:pPr marL="0" indent="0">
              <a:buNone/>
            </a:pPr>
            <a:endParaRPr lang="it-IT" sz="1600" i="1" dirty="0" smtClean="0">
              <a:solidFill>
                <a:srgbClr val="333366"/>
              </a:solidFill>
              <a:latin typeface="Ebrima" pitchFamily="2" charset="0"/>
              <a:ea typeface="Microsoft YaHei" pitchFamily="34" charset="-122"/>
            </a:endParaRPr>
          </a:p>
          <a:p>
            <a:pPr marL="0" indent="0">
              <a:buNone/>
            </a:pPr>
            <a:endParaRPr lang="it-IT" sz="1600" i="1" dirty="0">
              <a:solidFill>
                <a:srgbClr val="333366"/>
              </a:solidFill>
              <a:latin typeface="Ebrima" pitchFamily="2" charset="0"/>
              <a:ea typeface="Microsoft YaHei" pitchFamily="34" charset="-122"/>
            </a:endParaRPr>
          </a:p>
          <a:p>
            <a:pPr marL="0" indent="0">
              <a:buNone/>
            </a:pPr>
            <a:endParaRPr lang="it-IT" sz="1600" i="1" dirty="0" smtClean="0">
              <a:solidFill>
                <a:srgbClr val="333366"/>
              </a:solidFill>
              <a:latin typeface="Ebrima" pitchFamily="2" charset="0"/>
              <a:ea typeface="Microsoft YaHei" pitchFamily="34" charset="-122"/>
            </a:endParaRPr>
          </a:p>
          <a:p>
            <a:pPr marL="0" indent="0">
              <a:buNone/>
            </a:pPr>
            <a:endParaRPr lang="it-IT" sz="1600" i="1" dirty="0">
              <a:solidFill>
                <a:srgbClr val="333366"/>
              </a:solidFill>
              <a:latin typeface="Ebrima" pitchFamily="2" charset="0"/>
              <a:ea typeface="Microsoft YaHei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34138791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520" y="0"/>
            <a:ext cx="920304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" name="Titolo 1"/>
          <p:cNvSpPr txBox="1">
            <a:spLocks/>
          </p:cNvSpPr>
          <p:nvPr/>
        </p:nvSpPr>
        <p:spPr>
          <a:xfrm>
            <a:off x="685800" y="-387424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1000"/>
              </a:lnSpc>
            </a:pPr>
            <a:r>
              <a:rPr lang="en-GB" altLang="it-IT" b="1" i="1" dirty="0" err="1" smtClean="0">
                <a:solidFill>
                  <a:srgbClr val="006699"/>
                </a:solidFill>
                <a:latin typeface="Ebrima" pitchFamily="2" charset="0"/>
              </a:rPr>
              <a:t>Immagini</a:t>
            </a:r>
            <a:endParaRPr lang="en-GB" altLang="it-IT" b="1" i="1" dirty="0">
              <a:solidFill>
                <a:srgbClr val="006699"/>
              </a:solidFill>
              <a:latin typeface="Ebrima" pitchFamily="2" charset="0"/>
            </a:endParaRPr>
          </a:p>
        </p:txBody>
      </p:sp>
      <p:sp>
        <p:nvSpPr>
          <p:cNvPr id="5" name="Sottotitolo 2"/>
          <p:cNvSpPr txBox="1">
            <a:spLocks/>
          </p:cNvSpPr>
          <p:nvPr/>
        </p:nvSpPr>
        <p:spPr>
          <a:xfrm>
            <a:off x="331440" y="1412776"/>
            <a:ext cx="8812560" cy="468052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1600" i="1" dirty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&lt;body BGCOLOR="#AFFFFF" </a:t>
            </a:r>
            <a:r>
              <a:rPr lang="it-IT" sz="1600" i="1" dirty="0" smtClean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&gt;</a:t>
            </a:r>
            <a:endParaRPr lang="it-IT" sz="1600" i="1" dirty="0">
              <a:solidFill>
                <a:srgbClr val="333366"/>
              </a:solidFill>
              <a:latin typeface="Ebrima" pitchFamily="2" charset="0"/>
              <a:ea typeface="Microsoft YaHei" pitchFamily="34" charset="-122"/>
            </a:endParaRPr>
          </a:p>
          <a:p>
            <a:pPr marL="0" indent="0">
              <a:buNone/>
            </a:pPr>
            <a:r>
              <a:rPr lang="it-IT" sz="1600" i="1" dirty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	&lt;IMG SRC="Internet.jpg</a:t>
            </a:r>
            <a:r>
              <a:rPr lang="it-IT" sz="1600" i="1" dirty="0" smtClean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"&gt;</a:t>
            </a:r>
            <a:endParaRPr lang="it-IT" sz="1600" i="1" dirty="0">
              <a:solidFill>
                <a:srgbClr val="333366"/>
              </a:solidFill>
              <a:latin typeface="Ebrima" pitchFamily="2" charset="0"/>
              <a:ea typeface="Microsoft YaHei" pitchFamily="34" charset="-122"/>
            </a:endParaRPr>
          </a:p>
          <a:p>
            <a:pPr marL="0" indent="0">
              <a:buNone/>
            </a:pPr>
            <a:r>
              <a:rPr lang="it-IT" sz="1600" i="1" dirty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&lt;/</a:t>
            </a:r>
            <a:r>
              <a:rPr lang="it-IT" sz="1600" i="1" dirty="0" smtClean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body&gt;</a:t>
            </a:r>
          </a:p>
          <a:p>
            <a:pPr marL="0" indent="0">
              <a:buNone/>
            </a:pPr>
            <a:endParaRPr lang="it-IT" sz="1600" i="1" dirty="0">
              <a:solidFill>
                <a:srgbClr val="333366"/>
              </a:solidFill>
              <a:latin typeface="Ebrima" pitchFamily="2" charset="0"/>
              <a:ea typeface="Microsoft YaHei" pitchFamily="34" charset="-122"/>
            </a:endParaRPr>
          </a:p>
          <a:p>
            <a:pPr marL="0" indent="0">
              <a:buNone/>
            </a:pPr>
            <a:endParaRPr lang="it-IT" sz="1600" i="1" dirty="0" smtClean="0">
              <a:solidFill>
                <a:srgbClr val="333366"/>
              </a:solidFill>
              <a:latin typeface="Ebrima" pitchFamily="2" charset="0"/>
              <a:ea typeface="Microsoft YaHei" pitchFamily="34" charset="-122"/>
            </a:endParaRPr>
          </a:p>
          <a:p>
            <a:pPr marL="0" indent="0">
              <a:buNone/>
            </a:pPr>
            <a:endParaRPr lang="it-IT" sz="1600" i="1" dirty="0">
              <a:solidFill>
                <a:srgbClr val="333366"/>
              </a:solidFill>
              <a:latin typeface="Ebrima" pitchFamily="2" charset="0"/>
              <a:ea typeface="Microsoft YaHei" pitchFamily="34" charset="-122"/>
            </a:endParaRPr>
          </a:p>
          <a:p>
            <a:pPr marL="0" indent="0">
              <a:buNone/>
            </a:pPr>
            <a:endParaRPr lang="it-IT" sz="1600" i="1" dirty="0" smtClean="0">
              <a:solidFill>
                <a:srgbClr val="333366"/>
              </a:solidFill>
              <a:latin typeface="Ebrima" pitchFamily="2" charset="0"/>
              <a:ea typeface="Microsoft YaHei" pitchFamily="34" charset="-122"/>
            </a:endParaRPr>
          </a:p>
          <a:p>
            <a:pPr marL="0" indent="0">
              <a:buNone/>
            </a:pPr>
            <a:endParaRPr lang="it-IT" sz="1600" i="1" dirty="0">
              <a:solidFill>
                <a:srgbClr val="333366"/>
              </a:solidFill>
              <a:latin typeface="Ebrima" pitchFamily="2" charset="0"/>
              <a:ea typeface="Microsoft YaHei" pitchFamily="34" charset="-122"/>
            </a:endParaRPr>
          </a:p>
          <a:p>
            <a:pPr marL="0" indent="0">
              <a:buNone/>
            </a:pPr>
            <a:endParaRPr lang="it-IT" sz="1600" i="1" dirty="0" smtClean="0">
              <a:solidFill>
                <a:srgbClr val="333366"/>
              </a:solidFill>
              <a:latin typeface="Ebrima" pitchFamily="2" charset="0"/>
              <a:ea typeface="Microsoft YaHei" pitchFamily="34" charset="-122"/>
            </a:endParaRPr>
          </a:p>
          <a:p>
            <a:pPr marL="0" indent="0">
              <a:buNone/>
            </a:pPr>
            <a:endParaRPr lang="it-IT" sz="1600" i="1" dirty="0">
              <a:solidFill>
                <a:srgbClr val="333366"/>
              </a:solidFill>
              <a:latin typeface="Ebrima" pitchFamily="2" charset="0"/>
              <a:ea typeface="Microsoft YaHei" pitchFamily="34" charset="-122"/>
            </a:endParaRPr>
          </a:p>
          <a:p>
            <a:pPr marL="0" indent="0">
              <a:buNone/>
            </a:pPr>
            <a:endParaRPr lang="it-IT" sz="1600" i="1" dirty="0" smtClean="0">
              <a:solidFill>
                <a:srgbClr val="333366"/>
              </a:solidFill>
              <a:latin typeface="Ebrima" pitchFamily="2" charset="0"/>
              <a:ea typeface="Microsoft YaHei" pitchFamily="34" charset="-122"/>
            </a:endParaRPr>
          </a:p>
          <a:p>
            <a:pPr marL="0" indent="0">
              <a:buNone/>
            </a:pPr>
            <a:endParaRPr lang="it-IT" sz="1600" i="1" dirty="0">
              <a:solidFill>
                <a:srgbClr val="333366"/>
              </a:solidFill>
              <a:latin typeface="Ebrima" pitchFamily="2" charset="0"/>
              <a:ea typeface="Microsoft YaHei" pitchFamily="34" charset="-122"/>
            </a:endParaRPr>
          </a:p>
          <a:p>
            <a:pPr marL="0" indent="0">
              <a:buNone/>
            </a:pPr>
            <a:endParaRPr lang="it-IT" sz="1600" i="1" dirty="0" smtClean="0">
              <a:solidFill>
                <a:srgbClr val="333366"/>
              </a:solidFill>
              <a:latin typeface="Ebrima" pitchFamily="2" charset="0"/>
              <a:ea typeface="Microsoft YaHei" pitchFamily="34" charset="-122"/>
            </a:endParaRPr>
          </a:p>
          <a:p>
            <a:pPr marL="0" indent="0">
              <a:buNone/>
            </a:pPr>
            <a:endParaRPr lang="it-IT" sz="1600" i="1" dirty="0">
              <a:solidFill>
                <a:srgbClr val="333366"/>
              </a:solidFill>
              <a:latin typeface="Ebrima" pitchFamily="2" charset="0"/>
              <a:ea typeface="Microsoft YaHei" pitchFamily="34" charset="-122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388" y="2492896"/>
            <a:ext cx="8277225" cy="292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91226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520" y="0"/>
            <a:ext cx="920304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" name="Titolo 1"/>
          <p:cNvSpPr txBox="1">
            <a:spLocks/>
          </p:cNvSpPr>
          <p:nvPr/>
        </p:nvSpPr>
        <p:spPr>
          <a:xfrm>
            <a:off x="685800" y="-315416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1000"/>
              </a:lnSpc>
            </a:pPr>
            <a:r>
              <a:rPr lang="en-GB" altLang="it-IT" b="1" i="1" dirty="0" err="1" smtClean="0">
                <a:solidFill>
                  <a:srgbClr val="006699"/>
                </a:solidFill>
                <a:latin typeface="Ebrima" pitchFamily="2" charset="0"/>
              </a:rPr>
              <a:t>Immagini</a:t>
            </a:r>
            <a:endParaRPr lang="en-GB" altLang="it-IT" b="1" i="1" dirty="0">
              <a:solidFill>
                <a:srgbClr val="006699"/>
              </a:solidFill>
              <a:latin typeface="Ebrima" pitchFamily="2" charset="0"/>
            </a:endParaRPr>
          </a:p>
        </p:txBody>
      </p:sp>
      <p:sp>
        <p:nvSpPr>
          <p:cNvPr id="5" name="Sottotitolo 2"/>
          <p:cNvSpPr txBox="1">
            <a:spLocks/>
          </p:cNvSpPr>
          <p:nvPr/>
        </p:nvSpPr>
        <p:spPr>
          <a:xfrm>
            <a:off x="331440" y="1196752"/>
            <a:ext cx="8812560" cy="518457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1600" i="1" dirty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&lt;body BGCOLOR="#AFFFFF" </a:t>
            </a:r>
            <a:r>
              <a:rPr lang="it-IT" sz="1600" i="1" dirty="0" smtClean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&gt;</a:t>
            </a:r>
            <a:endParaRPr lang="it-IT" sz="1600" i="1" dirty="0">
              <a:solidFill>
                <a:srgbClr val="333366"/>
              </a:solidFill>
              <a:latin typeface="Ebrima" pitchFamily="2" charset="0"/>
              <a:ea typeface="Microsoft YaHei" pitchFamily="34" charset="-122"/>
            </a:endParaRPr>
          </a:p>
          <a:p>
            <a:pPr marL="0" indent="0">
              <a:buNone/>
            </a:pPr>
            <a:r>
              <a:rPr lang="it-IT" sz="1600" i="1" dirty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	&lt;IMG SRC="Internet.jpg</a:t>
            </a:r>
            <a:r>
              <a:rPr lang="it-IT" sz="1600" i="1" dirty="0" smtClean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"&gt;</a:t>
            </a:r>
            <a:endParaRPr lang="it-IT" sz="1600" i="1" dirty="0">
              <a:solidFill>
                <a:srgbClr val="333366"/>
              </a:solidFill>
              <a:latin typeface="Ebrima" pitchFamily="2" charset="0"/>
              <a:ea typeface="Microsoft YaHei" pitchFamily="34" charset="-122"/>
            </a:endParaRPr>
          </a:p>
          <a:p>
            <a:pPr marL="0" indent="0">
              <a:buNone/>
            </a:pPr>
            <a:r>
              <a:rPr lang="it-IT" sz="1600" i="1" dirty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&lt;/</a:t>
            </a:r>
            <a:r>
              <a:rPr lang="it-IT" sz="1600" i="1" dirty="0" smtClean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body&gt;</a:t>
            </a:r>
          </a:p>
          <a:p>
            <a:pPr marL="0" indent="0">
              <a:buNone/>
            </a:pPr>
            <a:endParaRPr lang="it-IT" sz="1600" i="1" dirty="0">
              <a:solidFill>
                <a:srgbClr val="333366"/>
              </a:solidFill>
              <a:latin typeface="Ebrima" pitchFamily="2" charset="0"/>
              <a:ea typeface="Microsoft YaHei" pitchFamily="34" charset="-122"/>
            </a:endParaRPr>
          </a:p>
          <a:p>
            <a:pPr marL="0" indent="0">
              <a:buNone/>
            </a:pPr>
            <a:endParaRPr lang="it-IT" sz="1600" i="1" dirty="0" smtClean="0">
              <a:solidFill>
                <a:srgbClr val="333366"/>
              </a:solidFill>
              <a:latin typeface="Ebrima" pitchFamily="2" charset="0"/>
              <a:ea typeface="Microsoft YaHei" pitchFamily="34" charset="-122"/>
            </a:endParaRPr>
          </a:p>
          <a:p>
            <a:pPr marL="0" indent="0">
              <a:buNone/>
            </a:pPr>
            <a:endParaRPr lang="it-IT" sz="1600" i="1" dirty="0">
              <a:solidFill>
                <a:srgbClr val="333366"/>
              </a:solidFill>
              <a:latin typeface="Ebrima" pitchFamily="2" charset="0"/>
              <a:ea typeface="Microsoft YaHei" pitchFamily="34" charset="-122"/>
            </a:endParaRPr>
          </a:p>
          <a:p>
            <a:pPr marL="0" indent="0">
              <a:buNone/>
            </a:pPr>
            <a:endParaRPr lang="it-IT" sz="1600" i="1" dirty="0" smtClean="0">
              <a:solidFill>
                <a:srgbClr val="333366"/>
              </a:solidFill>
              <a:latin typeface="Ebrima" pitchFamily="2" charset="0"/>
              <a:ea typeface="Microsoft YaHei" pitchFamily="34" charset="-122"/>
            </a:endParaRPr>
          </a:p>
          <a:p>
            <a:pPr marL="0" indent="0">
              <a:buNone/>
            </a:pPr>
            <a:endParaRPr lang="it-IT" sz="1600" i="1" dirty="0">
              <a:solidFill>
                <a:srgbClr val="333366"/>
              </a:solidFill>
              <a:latin typeface="Ebrima" pitchFamily="2" charset="0"/>
              <a:ea typeface="Microsoft YaHei" pitchFamily="34" charset="-122"/>
            </a:endParaRPr>
          </a:p>
          <a:p>
            <a:pPr marL="0" indent="0">
              <a:buNone/>
            </a:pPr>
            <a:endParaRPr lang="it-IT" sz="1600" i="1" dirty="0" smtClean="0">
              <a:solidFill>
                <a:srgbClr val="333366"/>
              </a:solidFill>
              <a:latin typeface="Ebrima" pitchFamily="2" charset="0"/>
              <a:ea typeface="Microsoft YaHei" pitchFamily="34" charset="-122"/>
            </a:endParaRPr>
          </a:p>
          <a:p>
            <a:pPr marL="0" indent="0">
              <a:buNone/>
            </a:pPr>
            <a:endParaRPr lang="it-IT" sz="1600" i="1" dirty="0">
              <a:solidFill>
                <a:srgbClr val="333366"/>
              </a:solidFill>
              <a:latin typeface="Ebrima" pitchFamily="2" charset="0"/>
              <a:ea typeface="Microsoft YaHei" pitchFamily="34" charset="-122"/>
            </a:endParaRPr>
          </a:p>
          <a:p>
            <a:pPr marL="0" indent="0">
              <a:buNone/>
            </a:pPr>
            <a:endParaRPr lang="it-IT" sz="1600" i="1" dirty="0" smtClean="0">
              <a:solidFill>
                <a:srgbClr val="333366"/>
              </a:solidFill>
              <a:latin typeface="Ebrima" pitchFamily="2" charset="0"/>
              <a:ea typeface="Microsoft YaHei" pitchFamily="34" charset="-122"/>
            </a:endParaRPr>
          </a:p>
          <a:p>
            <a:pPr marL="0" indent="0">
              <a:buNone/>
            </a:pPr>
            <a:endParaRPr lang="it-IT" sz="1600" i="1" dirty="0">
              <a:solidFill>
                <a:srgbClr val="333366"/>
              </a:solidFill>
              <a:latin typeface="Ebrima" pitchFamily="2" charset="0"/>
              <a:ea typeface="Microsoft YaHei" pitchFamily="34" charset="-122"/>
            </a:endParaRPr>
          </a:p>
          <a:p>
            <a:pPr marL="0" indent="0">
              <a:buNone/>
            </a:pPr>
            <a:endParaRPr lang="it-IT" sz="1600" i="1" dirty="0" smtClean="0">
              <a:solidFill>
                <a:srgbClr val="333366"/>
              </a:solidFill>
              <a:latin typeface="Ebrima" pitchFamily="2" charset="0"/>
              <a:ea typeface="Microsoft YaHei" pitchFamily="34" charset="-122"/>
            </a:endParaRPr>
          </a:p>
          <a:p>
            <a:pPr marL="0" indent="0">
              <a:buNone/>
            </a:pPr>
            <a:endParaRPr lang="it-IT" sz="1600" i="1" dirty="0">
              <a:solidFill>
                <a:srgbClr val="333366"/>
              </a:solidFill>
              <a:latin typeface="Ebrima" pitchFamily="2" charset="0"/>
              <a:ea typeface="Microsoft YaHei" pitchFamily="34" charset="-122"/>
            </a:endParaRPr>
          </a:p>
          <a:p>
            <a:pPr marL="0" indent="0">
              <a:buNone/>
            </a:pPr>
            <a:r>
              <a:rPr lang="it-IT" sz="1600" i="1" dirty="0" smtClean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Solitamente, viene utilizzata una cartella per contenere tutte le immagini del sito:</a:t>
            </a:r>
          </a:p>
          <a:p>
            <a:pPr marL="0" indent="0">
              <a:buNone/>
            </a:pPr>
            <a:r>
              <a:rPr lang="it-IT" sz="1600" i="1" dirty="0" smtClean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../Images/:</a:t>
            </a:r>
          </a:p>
          <a:p>
            <a:pPr marL="0" indent="0">
              <a:buNone/>
            </a:pPr>
            <a:r>
              <a:rPr lang="it-IT" sz="1600" i="1" dirty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&lt;IMG SRC=“</a:t>
            </a:r>
            <a:r>
              <a:rPr lang="it-IT" sz="1600" i="1" dirty="0" smtClean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images/Internet.jpg”&gt;</a:t>
            </a:r>
            <a:endParaRPr lang="it-IT" sz="1200" i="1" dirty="0">
              <a:solidFill>
                <a:srgbClr val="333366"/>
              </a:solidFill>
              <a:latin typeface="Ebrima" pitchFamily="2" charset="0"/>
              <a:ea typeface="Microsoft YaHei" pitchFamily="34" charset="-122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388" y="2276872"/>
            <a:ext cx="8277225" cy="292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03996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520" y="0"/>
            <a:ext cx="920304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" name="Titolo 1"/>
          <p:cNvSpPr txBox="1">
            <a:spLocks/>
          </p:cNvSpPr>
          <p:nvPr/>
        </p:nvSpPr>
        <p:spPr>
          <a:xfrm>
            <a:off x="685800" y="-387424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1000"/>
              </a:lnSpc>
            </a:pPr>
            <a:r>
              <a:rPr lang="en-GB" altLang="it-IT" b="1" i="1" dirty="0" err="1" smtClean="0">
                <a:solidFill>
                  <a:srgbClr val="006699"/>
                </a:solidFill>
                <a:latin typeface="Ebrima" pitchFamily="2" charset="0"/>
              </a:rPr>
              <a:t>Immagini</a:t>
            </a:r>
            <a:endParaRPr lang="en-GB" altLang="it-IT" b="1" i="1" dirty="0">
              <a:solidFill>
                <a:srgbClr val="006699"/>
              </a:solidFill>
              <a:latin typeface="Ebrima" pitchFamily="2" charset="0"/>
            </a:endParaRPr>
          </a:p>
        </p:txBody>
      </p:sp>
      <p:sp>
        <p:nvSpPr>
          <p:cNvPr id="5" name="Sottotitolo 2"/>
          <p:cNvSpPr txBox="1">
            <a:spLocks/>
          </p:cNvSpPr>
          <p:nvPr/>
        </p:nvSpPr>
        <p:spPr>
          <a:xfrm>
            <a:off x="827584" y="1772816"/>
            <a:ext cx="7304856" cy="3858567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1600" i="1" dirty="0" smtClean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Il TAG &lt;</a:t>
            </a:r>
            <a:r>
              <a:rPr lang="it-IT" sz="1600" i="1" dirty="0" err="1" smtClean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img</a:t>
            </a:r>
            <a:r>
              <a:rPr lang="it-IT" sz="1600" i="1" dirty="0" smtClean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&gt; contiene molti attributi per personalizzare  la visualizzazione dell’immagine.</a:t>
            </a:r>
          </a:p>
          <a:p>
            <a:r>
              <a:rPr lang="it-IT" sz="1400" b="1" i="1" dirty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SRC</a:t>
            </a:r>
            <a:r>
              <a:rPr lang="it-IT" sz="1400" i="1" dirty="0" smtClean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=“x” specifica </a:t>
            </a:r>
            <a:r>
              <a:rPr lang="it-IT" sz="1400" i="1" dirty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un </a:t>
            </a:r>
            <a:r>
              <a:rPr lang="it-IT" sz="1400" i="1" dirty="0" err="1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path</a:t>
            </a:r>
            <a:r>
              <a:rPr lang="it-IT" sz="1400" i="1" dirty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 assoluto o relativo dove </a:t>
            </a:r>
            <a:r>
              <a:rPr lang="it-IT" sz="1400" i="1" dirty="0" smtClean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è posizionata l’immagine</a:t>
            </a:r>
          </a:p>
          <a:p>
            <a:r>
              <a:rPr lang="it-IT" sz="1400" b="1" i="1" dirty="0" smtClean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WIDTH</a:t>
            </a:r>
            <a:r>
              <a:rPr lang="it-IT" sz="1400" i="1" dirty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=“</a:t>
            </a:r>
            <a:r>
              <a:rPr lang="it-IT" sz="1400" i="1" dirty="0" smtClean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x”   lunghezza </a:t>
            </a:r>
            <a:r>
              <a:rPr lang="it-IT" sz="1400" i="1" dirty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(in </a:t>
            </a:r>
            <a:r>
              <a:rPr lang="it-IT" sz="1400" i="1" dirty="0" smtClean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pixel) richiesta </a:t>
            </a:r>
            <a:r>
              <a:rPr lang="it-IT" sz="1400" i="1" dirty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dall’immagine</a:t>
            </a:r>
          </a:p>
          <a:p>
            <a:r>
              <a:rPr lang="it-IT" sz="1400" b="1" i="1" dirty="0" smtClean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HEIGHT</a:t>
            </a:r>
            <a:r>
              <a:rPr lang="it-IT" sz="1400" i="1" dirty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=“x</a:t>
            </a:r>
            <a:r>
              <a:rPr lang="it-IT" sz="1400" i="1" dirty="0" smtClean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”  altezza(in </a:t>
            </a:r>
            <a:r>
              <a:rPr lang="it-IT" sz="1400" i="1" dirty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pixel</a:t>
            </a:r>
            <a:r>
              <a:rPr lang="it-IT" sz="1400" i="1" dirty="0" smtClean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) richiesta </a:t>
            </a:r>
            <a:r>
              <a:rPr lang="it-IT" sz="1400" i="1" dirty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dall’immagine</a:t>
            </a:r>
            <a:r>
              <a:rPr lang="it-IT" sz="1400" i="1" dirty="0" smtClean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 </a:t>
            </a:r>
          </a:p>
          <a:p>
            <a:r>
              <a:rPr lang="it-IT" sz="1400" b="1" i="1" dirty="0" smtClean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BORDER</a:t>
            </a:r>
            <a:r>
              <a:rPr lang="it-IT" sz="1400" i="1" dirty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=“x</a:t>
            </a:r>
            <a:r>
              <a:rPr lang="it-IT" sz="1400" i="1" dirty="0" smtClean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”  aggiunge o rimuove il </a:t>
            </a:r>
            <a:r>
              <a:rPr lang="it-IT" sz="1400" i="1" dirty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bordo dell’immagine </a:t>
            </a:r>
            <a:r>
              <a:rPr lang="it-IT" sz="1400" i="1" dirty="0" smtClean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 </a:t>
            </a:r>
          </a:p>
          <a:p>
            <a:r>
              <a:rPr lang="it-IT" sz="1400" b="1" i="1" dirty="0" smtClean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ALIGN</a:t>
            </a:r>
            <a:r>
              <a:rPr lang="it-IT" sz="1400" i="1" dirty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=“x</a:t>
            </a:r>
            <a:r>
              <a:rPr lang="it-IT" sz="1400" i="1" dirty="0" smtClean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”  allineamento orizzontale </a:t>
            </a:r>
            <a:r>
              <a:rPr lang="it-IT" sz="1400" i="1" dirty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o </a:t>
            </a:r>
            <a:r>
              <a:rPr lang="it-IT" sz="1400" i="1" dirty="0" smtClean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verticale un’immagine</a:t>
            </a:r>
            <a:endParaRPr lang="it-IT" sz="1400" i="1" dirty="0">
              <a:solidFill>
                <a:srgbClr val="333366"/>
              </a:solidFill>
              <a:latin typeface="Ebrima" pitchFamily="2" charset="0"/>
              <a:ea typeface="Microsoft YaHei" pitchFamily="34" charset="-122"/>
            </a:endParaRPr>
          </a:p>
          <a:p>
            <a:r>
              <a:rPr lang="it-IT" sz="1400" b="1" i="1" dirty="0" smtClean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ALT</a:t>
            </a:r>
            <a:r>
              <a:rPr lang="it-IT" sz="1400" i="1" dirty="0" smtClean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=“testo alternativo immagine”  visualizza </a:t>
            </a:r>
            <a:r>
              <a:rPr lang="it-IT" sz="1400" i="1" dirty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una </a:t>
            </a:r>
            <a:r>
              <a:rPr lang="it-IT" sz="1400" i="1" dirty="0" smtClean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descrizione al </a:t>
            </a:r>
            <a:r>
              <a:rPr lang="it-IT" sz="1400" i="1" dirty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posto dell’immagine </a:t>
            </a:r>
            <a:r>
              <a:rPr lang="it-IT" sz="1400" i="1" dirty="0" smtClean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stessa, quando il browser non riesce a caricarla</a:t>
            </a:r>
            <a:endParaRPr lang="it-IT" sz="1400" i="1" dirty="0">
              <a:solidFill>
                <a:srgbClr val="333366"/>
              </a:solidFill>
              <a:latin typeface="Ebrima" pitchFamily="2" charset="0"/>
              <a:ea typeface="Microsoft YaHei" pitchFamily="34" charset="-122"/>
            </a:endParaRPr>
          </a:p>
          <a:p>
            <a:r>
              <a:rPr lang="it-IT" sz="1400" b="1" i="1" dirty="0" smtClean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HSPACE</a:t>
            </a:r>
            <a:r>
              <a:rPr lang="it-IT" sz="1400" i="1" dirty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=“x</a:t>
            </a:r>
            <a:r>
              <a:rPr lang="it-IT" sz="1400" i="1" dirty="0" smtClean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”  </a:t>
            </a:r>
            <a:r>
              <a:rPr lang="it-IT" sz="1400" i="1" dirty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s</a:t>
            </a:r>
            <a:r>
              <a:rPr lang="it-IT" sz="1400" i="1" dirty="0" smtClean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paziatura </a:t>
            </a:r>
            <a:r>
              <a:rPr lang="it-IT" sz="1400" i="1" dirty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dell’immagine </a:t>
            </a:r>
            <a:r>
              <a:rPr lang="it-IT" sz="1400" i="1" dirty="0" smtClean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sull’asse orizzontale , inserendo spazio </a:t>
            </a:r>
            <a:r>
              <a:rPr lang="it-IT" sz="1400" i="1" dirty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aggiuntivo tra il testo e l’immagine sulla </a:t>
            </a:r>
            <a:r>
              <a:rPr lang="it-IT" sz="1400" i="1" dirty="0" smtClean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 linea  orizzontale</a:t>
            </a:r>
          </a:p>
          <a:p>
            <a:r>
              <a:rPr lang="it-IT" sz="1400" b="1" i="1" dirty="0" smtClean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VSPACE</a:t>
            </a:r>
            <a:r>
              <a:rPr lang="it-IT" sz="1400" i="1" dirty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=“x</a:t>
            </a:r>
            <a:r>
              <a:rPr lang="it-IT" sz="1400" i="1" dirty="0" smtClean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”  </a:t>
            </a:r>
            <a:r>
              <a:rPr lang="it-IT" sz="1400" i="1" dirty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spaziatura dell’immagine sull’asse </a:t>
            </a:r>
            <a:r>
              <a:rPr lang="it-IT" sz="1400" i="1" dirty="0" smtClean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verticale, </a:t>
            </a:r>
            <a:r>
              <a:rPr lang="it-IT" sz="1400" i="1" dirty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inserendo spazio aggiuntivo tra il testo e l’immagine sulla  linea  </a:t>
            </a:r>
            <a:r>
              <a:rPr lang="it-IT" sz="1400" i="1" dirty="0" smtClean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verticale</a:t>
            </a:r>
            <a:endParaRPr lang="it-IT" sz="1400" i="1" dirty="0">
              <a:solidFill>
                <a:srgbClr val="333366"/>
              </a:solidFill>
              <a:latin typeface="Ebrima" pitchFamily="2" charset="0"/>
              <a:ea typeface="Microsoft YaHei" pitchFamily="34" charset="-122"/>
            </a:endParaRPr>
          </a:p>
          <a:p>
            <a:endParaRPr lang="it-IT" sz="1200" i="1" dirty="0">
              <a:solidFill>
                <a:srgbClr val="333366"/>
              </a:solidFill>
              <a:latin typeface="Ebrima" pitchFamily="2" charset="0"/>
              <a:ea typeface="Microsoft YaHei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55619816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920304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" name="Titolo 1"/>
          <p:cNvSpPr txBox="1">
            <a:spLocks/>
          </p:cNvSpPr>
          <p:nvPr/>
        </p:nvSpPr>
        <p:spPr>
          <a:xfrm>
            <a:off x="685800" y="-315416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1000"/>
              </a:lnSpc>
            </a:pPr>
            <a:r>
              <a:rPr lang="en-GB" altLang="it-IT" b="1" i="1" dirty="0" smtClean="0">
                <a:solidFill>
                  <a:srgbClr val="006699"/>
                </a:solidFill>
                <a:latin typeface="Ebrima" pitchFamily="2" charset="0"/>
              </a:rPr>
              <a:t>Link</a:t>
            </a:r>
            <a:endParaRPr lang="en-GB" altLang="it-IT" b="1" i="1" dirty="0">
              <a:solidFill>
                <a:srgbClr val="006699"/>
              </a:solidFill>
              <a:latin typeface="Ebrima" pitchFamily="2" charset="0"/>
            </a:endParaRPr>
          </a:p>
        </p:txBody>
      </p:sp>
      <p:sp>
        <p:nvSpPr>
          <p:cNvPr id="5" name="Sottotitolo 2"/>
          <p:cNvSpPr txBox="1">
            <a:spLocks/>
          </p:cNvSpPr>
          <p:nvPr/>
        </p:nvSpPr>
        <p:spPr>
          <a:xfrm>
            <a:off x="1331640" y="1772816"/>
            <a:ext cx="6400800" cy="4146599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800" b="1" i="1" dirty="0" smtClean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Anchor (&lt;a&gt;)</a:t>
            </a:r>
          </a:p>
          <a:p>
            <a:r>
              <a:rPr lang="it-IT" sz="2800" b="1" i="1" dirty="0" err="1" smtClean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Reindirizzamento</a:t>
            </a:r>
            <a:r>
              <a:rPr lang="it-IT" sz="2800" b="1" i="1" dirty="0" smtClean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 ad un altro sito</a:t>
            </a:r>
          </a:p>
          <a:p>
            <a:r>
              <a:rPr lang="it-IT" sz="2800" b="1" i="1" dirty="0" err="1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Reindirizzamento</a:t>
            </a:r>
            <a:r>
              <a:rPr lang="it-IT" sz="2800" b="1" i="1" dirty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 ad una </a:t>
            </a:r>
            <a:r>
              <a:rPr lang="it-IT" sz="2800" b="1" i="1" dirty="0" smtClean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pagina dello stesso sito:</a:t>
            </a:r>
            <a:endParaRPr lang="it-IT" sz="2800" b="1" i="1" dirty="0">
              <a:solidFill>
                <a:srgbClr val="333366"/>
              </a:solidFill>
              <a:latin typeface="Ebrima" pitchFamily="2" charset="0"/>
              <a:ea typeface="Microsoft YaHei" pitchFamily="34" charset="-122"/>
            </a:endParaRPr>
          </a:p>
          <a:p>
            <a:pPr lvl="1"/>
            <a:r>
              <a:rPr lang="it-IT" sz="2400" b="1" i="1" dirty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Alla stessa pagina</a:t>
            </a:r>
          </a:p>
          <a:p>
            <a:pPr lvl="1"/>
            <a:r>
              <a:rPr lang="it-IT" sz="2400" b="1" i="1" dirty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Ad altre </a:t>
            </a:r>
            <a:r>
              <a:rPr lang="it-IT" sz="2400" b="1" i="1" dirty="0" smtClean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pagine</a:t>
            </a:r>
            <a:endParaRPr lang="it-IT" sz="2800" b="1" i="1" dirty="0" smtClean="0">
              <a:solidFill>
                <a:srgbClr val="333366"/>
              </a:solidFill>
              <a:latin typeface="Ebrima" pitchFamily="2" charset="0"/>
              <a:ea typeface="Microsoft YaHei" pitchFamily="34" charset="-122"/>
            </a:endParaRPr>
          </a:p>
          <a:p>
            <a:r>
              <a:rPr lang="it-IT" sz="2800" b="1" i="1" dirty="0" smtClean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Invio email</a:t>
            </a:r>
          </a:p>
          <a:p>
            <a:r>
              <a:rPr lang="it-IT" sz="2800" b="1" i="1" dirty="0" smtClean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Oggetti multimediali (Hyperlink)</a:t>
            </a:r>
            <a:endParaRPr lang="it-IT" sz="2800" b="1" i="1" dirty="0">
              <a:solidFill>
                <a:srgbClr val="333366"/>
              </a:solidFill>
              <a:latin typeface="Ebrima" pitchFamily="2" charset="0"/>
              <a:ea typeface="Microsoft YaHei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33526185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920304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" name="Titolo 1"/>
          <p:cNvSpPr txBox="1">
            <a:spLocks/>
          </p:cNvSpPr>
          <p:nvPr/>
        </p:nvSpPr>
        <p:spPr>
          <a:xfrm>
            <a:off x="685800" y="-315416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1000"/>
              </a:lnSpc>
            </a:pPr>
            <a:r>
              <a:rPr lang="en-GB" altLang="it-IT" b="1" i="1" dirty="0" smtClean="0">
                <a:solidFill>
                  <a:srgbClr val="006699"/>
                </a:solidFill>
                <a:latin typeface="Ebrima" pitchFamily="2" charset="0"/>
              </a:rPr>
              <a:t>&lt;a&gt;</a:t>
            </a:r>
            <a:endParaRPr lang="en-GB" altLang="it-IT" b="1" i="1" dirty="0">
              <a:solidFill>
                <a:srgbClr val="006699"/>
              </a:solidFill>
              <a:latin typeface="Ebrima" pitchFamily="2" charset="0"/>
            </a:endParaRPr>
          </a:p>
        </p:txBody>
      </p:sp>
      <p:sp>
        <p:nvSpPr>
          <p:cNvPr id="5" name="Sottotitolo 2"/>
          <p:cNvSpPr txBox="1">
            <a:spLocks/>
          </p:cNvSpPr>
          <p:nvPr/>
        </p:nvSpPr>
        <p:spPr>
          <a:xfrm>
            <a:off x="971600" y="1946697"/>
            <a:ext cx="6400800" cy="292246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it-IT" sz="2400" b="1" i="1" dirty="0" smtClean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Tag Anchor (&lt;a&gt;)</a:t>
            </a:r>
          </a:p>
          <a:p>
            <a:pPr lvl="1"/>
            <a:r>
              <a:rPr lang="it-IT" sz="2400" b="1" i="1" dirty="0" smtClean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Consente il </a:t>
            </a:r>
            <a:r>
              <a:rPr lang="it-IT" sz="2400" b="1" i="1" dirty="0" err="1" smtClean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reindirizzamento</a:t>
            </a:r>
            <a:endParaRPr lang="it-IT" sz="2400" b="1" i="1" dirty="0" smtClean="0">
              <a:solidFill>
                <a:srgbClr val="333366"/>
              </a:solidFill>
              <a:latin typeface="Ebrima" pitchFamily="2" charset="0"/>
              <a:ea typeface="Microsoft YaHei" pitchFamily="34" charset="-122"/>
            </a:endParaRPr>
          </a:p>
          <a:p>
            <a:pPr lvl="1"/>
            <a:r>
              <a:rPr lang="it-IT" sz="2400" b="1" i="1" dirty="0" smtClean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Attributo </a:t>
            </a:r>
            <a:r>
              <a:rPr lang="it-IT" sz="2400" b="1" i="1" dirty="0" err="1" smtClean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href</a:t>
            </a:r>
            <a:r>
              <a:rPr lang="it-IT" sz="2400" b="1" i="1" dirty="0" smtClean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 (</a:t>
            </a:r>
            <a:r>
              <a:rPr lang="it-IT" sz="2400" b="1" i="1" dirty="0" err="1" smtClean="0">
                <a:solidFill>
                  <a:srgbClr val="FF0000"/>
                </a:solidFill>
                <a:latin typeface="Ebrima" pitchFamily="2" charset="0"/>
                <a:ea typeface="Microsoft YaHei" pitchFamily="34" charset="-122"/>
              </a:rPr>
              <a:t>h</a:t>
            </a:r>
            <a:r>
              <a:rPr lang="it-IT" sz="2400" b="1" i="1" dirty="0" err="1" smtClean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ypertext</a:t>
            </a:r>
            <a:r>
              <a:rPr lang="it-IT" sz="2400" b="1" i="1" dirty="0" smtClean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 </a:t>
            </a:r>
            <a:r>
              <a:rPr lang="it-IT" sz="2400" b="1" i="1" dirty="0" err="1" smtClean="0">
                <a:solidFill>
                  <a:srgbClr val="FF0000"/>
                </a:solidFill>
                <a:latin typeface="Ebrima" pitchFamily="2" charset="0"/>
                <a:ea typeface="Microsoft YaHei" pitchFamily="34" charset="-122"/>
              </a:rPr>
              <a:t>ref</a:t>
            </a:r>
            <a:r>
              <a:rPr lang="it-IT" sz="2400" b="1" i="1" dirty="0" err="1" smtClean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erence</a:t>
            </a:r>
            <a:r>
              <a:rPr lang="it-IT" sz="2400" b="1" i="1" dirty="0" smtClean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)</a:t>
            </a:r>
          </a:p>
          <a:p>
            <a:pPr lvl="1"/>
            <a:r>
              <a:rPr lang="it-IT" sz="2400" b="1" i="1" dirty="0" smtClean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Consente una descrizione da visualizzare nella pagina</a:t>
            </a:r>
            <a:endParaRPr lang="it-IT" b="1" i="1" dirty="0">
              <a:solidFill>
                <a:srgbClr val="333366"/>
              </a:solidFill>
              <a:latin typeface="Ebrima" pitchFamily="2" charset="0"/>
              <a:ea typeface="Microsoft YaHei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85509622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920304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" name="Titolo 1"/>
          <p:cNvSpPr txBox="1">
            <a:spLocks/>
          </p:cNvSpPr>
          <p:nvPr/>
        </p:nvSpPr>
        <p:spPr>
          <a:xfrm>
            <a:off x="685800" y="-387424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1000"/>
              </a:lnSpc>
            </a:pPr>
            <a:r>
              <a:rPr lang="en-GB" altLang="it-IT" b="1" i="1" dirty="0" smtClean="0">
                <a:solidFill>
                  <a:srgbClr val="006699"/>
                </a:solidFill>
                <a:latin typeface="Ebrima" pitchFamily="2" charset="0"/>
              </a:rPr>
              <a:t>&lt;a&gt;</a:t>
            </a:r>
            <a:endParaRPr lang="en-GB" altLang="it-IT" b="1" i="1" dirty="0">
              <a:solidFill>
                <a:srgbClr val="006699"/>
              </a:solidFill>
              <a:latin typeface="Ebrima" pitchFamily="2" charset="0"/>
            </a:endParaRPr>
          </a:p>
        </p:txBody>
      </p:sp>
      <p:sp>
        <p:nvSpPr>
          <p:cNvPr id="5" name="Sottotitolo 2"/>
          <p:cNvSpPr txBox="1">
            <a:spLocks/>
          </p:cNvSpPr>
          <p:nvPr/>
        </p:nvSpPr>
        <p:spPr>
          <a:xfrm>
            <a:off x="792696" y="1556792"/>
            <a:ext cx="7558608" cy="1194271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it-IT" sz="1400" b="1" i="1" dirty="0" err="1" smtClean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Reindirizzamento</a:t>
            </a:r>
            <a:r>
              <a:rPr lang="it-IT" sz="1400" b="1" i="1" dirty="0" smtClean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 ad un altro sito</a:t>
            </a:r>
          </a:p>
          <a:p>
            <a:pPr marL="457200" lvl="1" indent="0">
              <a:buNone/>
            </a:pPr>
            <a:r>
              <a:rPr lang="it-IT" sz="1400" i="1" dirty="0" smtClean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&lt;body </a:t>
            </a:r>
            <a:r>
              <a:rPr lang="it-IT" sz="1400" i="1" dirty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BGCOLOR="#AFFFFF""&gt;</a:t>
            </a:r>
          </a:p>
          <a:p>
            <a:pPr marL="457200" lvl="1" indent="0">
              <a:buNone/>
            </a:pPr>
            <a:r>
              <a:rPr lang="it-IT" sz="1400" i="1" dirty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	&lt;a </a:t>
            </a:r>
            <a:r>
              <a:rPr lang="it-IT" sz="1400" i="1" dirty="0" err="1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href</a:t>
            </a:r>
            <a:r>
              <a:rPr lang="it-IT" sz="1400" i="1" dirty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=http://</a:t>
            </a:r>
            <a:r>
              <a:rPr lang="it-IT" sz="1400" i="1" dirty="0" smtClean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www.elis.org&gt; Home page di </a:t>
            </a:r>
            <a:r>
              <a:rPr lang="it-IT" sz="1400" i="1" dirty="0" err="1" smtClean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Elis</a:t>
            </a:r>
            <a:r>
              <a:rPr lang="it-IT" sz="1400" i="1" dirty="0" smtClean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 &lt;/</a:t>
            </a:r>
            <a:r>
              <a:rPr lang="it-IT" sz="1400" i="1" dirty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a&gt;</a:t>
            </a:r>
          </a:p>
          <a:p>
            <a:pPr marL="457200" lvl="1" indent="0">
              <a:buNone/>
            </a:pPr>
            <a:r>
              <a:rPr lang="it-IT" sz="1400" i="1" dirty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&lt;/body</a:t>
            </a:r>
            <a:r>
              <a:rPr lang="it-IT" sz="1400" i="1" dirty="0" smtClean="0">
                <a:solidFill>
                  <a:srgbClr val="333366"/>
                </a:solidFill>
                <a:latin typeface="Ebrima" pitchFamily="2" charset="0"/>
                <a:ea typeface="Microsoft YaHei" pitchFamily="34" charset="-122"/>
              </a:rPr>
              <a:t>&gt;</a:t>
            </a:r>
            <a:endParaRPr lang="it-IT" sz="1400" i="1" dirty="0">
              <a:solidFill>
                <a:srgbClr val="333366"/>
              </a:solidFill>
              <a:latin typeface="Ebrima" pitchFamily="2" charset="0"/>
              <a:ea typeface="Microsoft YaHei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50878387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PRESENTER" val="94476de6b2803f6268efc861957bd92ad755a365"/>
</p:tagLst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>
        <a:noAutofit/>
      </a:bodyPr>
      <a:lstStyle>
        <a:defPPr marL="0" indent="0" algn="ctr">
          <a:buNone/>
          <a:defRPr sz="2400" dirty="0" smtClean="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Personalizza struttur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8713</TotalTime>
  <Words>352</Words>
  <Application>Microsoft Office PowerPoint</Application>
  <PresentationFormat>Presentazione su schermo (4:3)</PresentationFormat>
  <Paragraphs>160</Paragraphs>
  <Slides>19</Slides>
  <Notes>18</Notes>
  <HiddenSlides>0</HiddenSlides>
  <MMClips>0</MMClips>
  <ScaleCrop>false</ScaleCrop>
  <HeadingPairs>
    <vt:vector size="4" baseType="variant">
      <vt:variant>
        <vt:lpstr>Tema</vt:lpstr>
      </vt:variant>
      <vt:variant>
        <vt:i4>3</vt:i4>
      </vt:variant>
      <vt:variant>
        <vt:lpstr>Titoli diapositive</vt:lpstr>
      </vt:variant>
      <vt:variant>
        <vt:i4>19</vt:i4>
      </vt:variant>
    </vt:vector>
  </HeadingPairs>
  <TitlesOfParts>
    <vt:vector size="22" baseType="lpstr">
      <vt:lpstr>Tema di Office</vt:lpstr>
      <vt:lpstr>1_Tema di Office</vt:lpstr>
      <vt:lpstr>Personalizza struttura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>ELIS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CIE</dc:creator>
  <cp:lastModifiedBy>Lucia</cp:lastModifiedBy>
  <cp:revision>510</cp:revision>
  <cp:lastPrinted>2017-03-13T14:53:51Z</cp:lastPrinted>
  <dcterms:created xsi:type="dcterms:W3CDTF">2008-04-02T13:52:36Z</dcterms:created>
  <dcterms:modified xsi:type="dcterms:W3CDTF">2020-01-22T10:31:27Z</dcterms:modified>
</cp:coreProperties>
</file>